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7" r:id="rId12"/>
    <p:sldId id="258" r:id="rId13"/>
    <p:sldId id="304" r:id="rId14"/>
    <p:sldId id="305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306" r:id="rId33"/>
    <p:sldId id="307" r:id="rId34"/>
    <p:sldId id="308" r:id="rId35"/>
    <p:sldId id="309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94" d="100"/>
          <a:sy n="94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1E12152E-30C2-4A68-BB0A-749E5544870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E2EC1F86-0440-42EC-84C3-22C4CD6B1DF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BE9D4950-CF72-4DF5-8CB9-9A2EE17F08F0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89C55A91-5548-4F0E-A7BC-BA5A215F004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2D31C5E0-DB95-4E45-9DE3-22F3DD860A8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7C219CCE-44C6-4957-BD64-56BA1D7C45B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66D240DA-9727-4685-9AF7-D50C7F1DDBA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876510F7-DFBF-462B-9F45-23942D81EF7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451B913E-83C6-4F62-BF56-674CEA9891C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B8246287-7A16-467C-A166-82CEF27FEE1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>
                <a:solidFill>
                  <a:srgbClr val="FFFFFF"/>
                </a:solidFill>
              </a:rPr>
              <a:t>6 - </a:t>
            </a:r>
            <a:fld id="{A8DA74C0-D4B8-45C6-8263-31591419918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356C-F93B-4BB4-B0CA-9ACB23D8924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B2C22-14E9-4484-9464-DF16CA12DEB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11CBD-6A55-4767-B73F-DF31098B14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5A7E-E941-42D0-BB07-DC72B5667E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516F1-2EB7-4F05-A846-09DBC8A0B79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A4A9E-4CF4-4DEA-91C6-61D170000D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DC08F-CE85-4E2A-8D7A-950FC937DC3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EEE02-B29E-4F42-BBFB-8634ECEE35F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213D-1CB9-4FC4-AF72-FBD465C585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25193-7B2A-4909-9849-35185E1F3ED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824E7-6DFF-426C-A430-7489656A81A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D727-47C5-4A08-A924-7B4566A9B92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3E0D-E501-4E53-9399-9E25778FF40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9F8D-D9FF-47E8-84A8-CEAA0616745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9EA4-AA5A-4171-B32B-1099B01C667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05F4-544D-496B-8D4F-566FEDE6712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3990-5F74-4995-89C9-96237229862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CD24-1D53-4522-85DE-C58414A8D7A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0FEC-E716-47A9-AD43-A04CC7426AE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4225-918F-4505-8296-ED9C231008C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92EE-AF98-41E7-B956-534A4533C24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1336-D965-4DF7-A19B-889861E5F4C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A896-BE79-4F97-9C56-F2D6E8BB398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F0FB-AA7D-4699-BAF6-8F2901537AE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FDB6-86D6-45DB-BC04-6B2BED99575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3B78-F513-4FBF-B37E-ED4DF288FEE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8087-B261-4F21-A938-DA905760415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FBFC-0994-4E9F-9627-6D3424F3D07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CE7C-4DCE-4225-8DCF-A94B516DE45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D01C-81F6-4BBE-94DC-DDEFA3EA2BF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8713-46C8-4B90-95E1-134DF131444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0235-A507-4082-9D83-F7E5872B2E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4449-59D0-473F-9412-3DF071F1CA7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E4900-14C6-4DE1-A311-5B8701B0086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E0F8-A8D5-4396-8FA9-F911E8B655A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0A04-3406-4A86-8EFD-583601E849E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AF62-3525-453D-B6A2-29A402456C5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7AB4-FBEF-47C9-A8E4-07C5D280EA9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FE80-F848-4AD5-BF4A-472E20E27D7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3436-D530-4AA1-B665-F99E3034547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9CE5-A928-462A-AC51-832391D152B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E5D9-A5ED-493C-A126-464E3566B06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5FD8-1508-4434-AFCA-62EDCD1CD96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7DEB-7C23-4E67-8CDE-EC045AE38E9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C6AB-5C41-4369-B680-8912284384F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7FF2-66D7-47E2-9B8E-E6FFB827FD4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7C17-09AB-4A30-8F27-0963BC6DE15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EEC3-A0D5-4522-A948-9B11526F291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51FF-7DD3-4675-BF22-A97E57E977B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8B1E-3D38-4C16-BD58-B77F5347595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0B5A-AF29-40F1-A9A3-5A64485798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452F-3C26-4E9A-892E-6671B08F6DF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B1CB-BBCB-4EF8-A1A6-DB0FDB8E2D1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AF14-D5C4-4E0D-A760-83D5696B4DA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A90A-7B7C-48FD-9789-D79F9B63CCA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3D529-4234-48EA-AC90-911639BE664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E2B8-730C-465B-BA82-5D5B622584E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2D1B-37A2-4A2C-A4FA-E09CAF22C6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CFB2-1EAC-4472-BB6C-35A86BB02E5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A5B2-7F79-4309-A0FB-8E4060EE73C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C2C6-464D-4538-A689-0F621179525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5052-903C-4D1F-8CBB-289E24ED89F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CFA4-10FB-4525-A10B-6AE6E98D9BA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E5B3-CA19-451F-9B61-6B1D755274E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D224-C0EA-40BB-AF61-9B4D332182C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9F1C-D052-4598-94FC-0151A7E4DF7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0ABB-3806-46AB-96EA-79E3BC61E3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1DFA8-A703-41C1-86A1-9F835EB4D09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15C8-4354-4309-902F-471C99F9BD0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FAEE-FD25-477F-AE72-21F03C59BCF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C62-D4D9-49B0-8B74-CC36898206F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EE68-7522-4FD8-9D51-ED6DE39260A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2CC4-0B92-4121-92D1-18C91682DA1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0283-DBDD-4871-9CB0-161458134F5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7BB1-FD4B-4A71-AA05-FBA5D7C1025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57DA-A2CA-4D86-8EF7-203E0BE4E44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E807-24EB-4C40-A3FA-37FBCDA8E35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2913-63A9-43D7-A771-EBBBFBCFF14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7D19-566E-4D5D-B0BD-CAAF7D3B990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332538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>
                <a:solidFill>
                  <a:srgbClr val="FFFFFF"/>
                </a:solidFill>
              </a:rPr>
              <a:t>6 - </a:t>
            </a:r>
            <a:fld id="{8F4DF420-82D7-4E25-AB0B-1FF1142121D5}" type="slidenum">
              <a:rPr kumimoji="1" lang="en-US" altLang="ko-K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plus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490581-374B-41C1-9330-E7662E4F84C6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5AE1-09D1-40FF-837D-BAB349565E4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2174E-246C-4F15-A919-B501719B9F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7468C1-3449-4C0B-96DD-78C42A935B8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6FDF65-57F1-4717-A5E6-62D3040C728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280B-51CC-4793-8A08-C8D7B05E94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F69C-8770-4BB5-A423-8D72201AB47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89F33D-5305-4025-8555-9473E9C2D83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572CB2-98AE-4451-8B21-0D8B4C94271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1AF2A-5E33-41BE-AC25-B0CC2CE4D0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131A-12F1-4FBF-9B09-47EE5B2FC80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A8DE-00D2-492A-BB25-00FC1C11C43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BC96-6191-4E8B-8858-A945A0A8613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D5C7-9829-4926-A944-35238CE3956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A739-4BC5-4A1F-AB77-4B7E293F6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D0E97E-7E6D-40AC-B0EF-7A01638D59B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2018-08-29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26540E-EC26-43EF-AAAF-419608F0DCB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204864"/>
            <a:ext cx="74526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500" dirty="0" err="1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주찬양합니다</a:t>
            </a:r>
            <a:r>
              <a:rPr kumimoji="1" lang="ko-KR" altLang="en-US" sz="4000" b="1" spc="-5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내   마   음  을  다 해   주</a:t>
            </a:r>
            <a:endParaRPr kumimoji="1" lang="ko-KR" altLang="en-US" sz="4000" b="1" spc="-500" dirty="0">
              <a:ln w="11430"/>
              <a:solidFill>
                <a:srgbClr val="0070C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428" y="4298256"/>
            <a:ext cx="76290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70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가하신놀라운일들을세상에모두전하리다</a:t>
            </a:r>
            <a:endParaRPr kumimoji="1" lang="ko-KR" altLang="en-US" sz="4000" b="1" spc="-700" dirty="0">
              <a:ln w="11430"/>
              <a:solidFill>
                <a:srgbClr val="0070C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6540" y="188640"/>
            <a:ext cx="310213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</a:t>
            </a:r>
            <a:r>
              <a:rPr lang="en-US" altLang="ko-KR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찬양합니다</a:t>
            </a:r>
            <a:endParaRPr lang="ko-KR" alt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023248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0" y="2285992"/>
            <a:ext cx="7904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길을따르며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우리주께순종해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   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4521314"/>
            <a:ext cx="65966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상황속에서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찬양의제사드리네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5877272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lang="en-US" altLang="ko-KR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2285992"/>
            <a:ext cx="7212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찬양의제사드리며성소로들어갑니다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5877272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lang="en-US" altLang="ko-KR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5241" y="4449306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찬양의제사드리며성소로들어갑니다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우리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69992" y="2285992"/>
            <a:ext cx="799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  두주님께   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감사의제사를드리네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우리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5877272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lang="en-US" altLang="ko-KR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592" y="4449306"/>
            <a:ext cx="67633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  두주님께     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기쁨의제사드리네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785926"/>
            <a:ext cx="74687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놀라운주의사랑영원하시도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십자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262970"/>
            <a:ext cx="769313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  자비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로 나 타내 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셨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네                    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6075" y="271463"/>
            <a:ext cx="3344863" cy="5842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놀라운 주의 사랑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2375" y="58578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9507" y="1785926"/>
            <a:ext cx="754886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누구도그무엇도깨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닫지못하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   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9507" y="3262970"/>
            <a:ext cx="75328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름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답고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영  화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로우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  주     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아름다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58578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714488"/>
            <a:ext cx="771236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신     주   사랑하고  경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배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해  멈출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262970"/>
            <a:ext cx="498405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없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는     내   노  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2375" y="58578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737" y="1785926"/>
            <a:ext cx="728917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주님의크신영광온하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늘을덮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만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4698" y="3262970"/>
            <a:ext cx="769313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물  이주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능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력을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보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네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2375" y="58578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785926"/>
            <a:ext cx="77219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름다운주의위엄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내영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을깨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어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노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262970"/>
            <a:ext cx="773481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래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하네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놀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라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우신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를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	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아름다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58578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714488"/>
            <a:ext cx="771236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신     주  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사랑하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고 경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배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해  멈출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262970"/>
            <a:ext cx="507061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없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는    내    노 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-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2375" y="58578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1714488"/>
            <a:ext cx="518924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주를향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해내눈여셨네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날붙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262970"/>
            <a:ext cx="782778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-5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드시는그사랑그어느누가내주와같으리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75" y="58578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563826"/>
            <a:ext cx="74526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500" dirty="0" err="1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주찬양합니다</a:t>
            </a:r>
            <a:r>
              <a:rPr kumimoji="1" lang="ko-KR" altLang="en-US" sz="4000" b="1" spc="-5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내   마   음  을  다 해   </a:t>
            </a:r>
            <a:r>
              <a:rPr kumimoji="1" lang="ko-KR" altLang="en-US" sz="4000" b="1" spc="-5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</a:t>
            </a:r>
            <a:endParaRPr kumimoji="1" lang="ko-KR" altLang="en-US" sz="4000" b="1" spc="-500" dirty="0">
              <a:ln w="11430"/>
              <a:solidFill>
                <a:srgbClr val="0070C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428" y="3573016"/>
            <a:ext cx="766427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700" dirty="0" err="1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가주를기뻐하며찬양해할렐</a:t>
            </a:r>
            <a:r>
              <a:rPr kumimoji="1" lang="ko-KR" altLang="en-US" sz="4000" b="1" spc="-7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1" lang="en-US" altLang="ko-KR" sz="4000" b="1" spc="-7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kumimoji="1" lang="ko-KR" altLang="en-US" sz="4000" b="1" spc="-700" dirty="0" err="1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루</a:t>
            </a:r>
            <a:r>
              <a:rPr kumimoji="1" lang="ko-KR" altLang="en-US" sz="4000" b="1" spc="-7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1" lang="en-US" altLang="ko-KR" sz="4000" b="1" spc="-7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kumimoji="1" lang="ko-KR" altLang="en-US" sz="4000" b="1" spc="-7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야    지</a:t>
            </a:r>
            <a:endParaRPr kumimoji="1" lang="ko-KR" altLang="en-US" sz="4000" b="1" spc="-700" dirty="0">
              <a:ln w="11430"/>
              <a:solidFill>
                <a:srgbClr val="0070C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023248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600" y="5457418"/>
            <a:ext cx="703269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ko-KR" altLang="en-US" sz="4000" b="1" spc="-500" dirty="0" err="1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극히높으신이름찬양해할렐</a:t>
            </a:r>
            <a:r>
              <a:rPr kumimoji="1" lang="en-US" altLang="ko-KR" sz="4000" b="1" spc="-5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 err="1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루</a:t>
            </a:r>
            <a:r>
              <a:rPr kumimoji="1" lang="ko-KR" altLang="en-US" sz="4000" b="1" spc="-5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en-US" altLang="ko-KR" sz="4000" b="1" spc="-5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1" lang="ko-KR" altLang="en-US" sz="4000" b="1" spc="-500" dirty="0">
                <a:ln w="11430"/>
                <a:solidFill>
                  <a:srgbClr val="0070C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야</a:t>
            </a:r>
            <a:endParaRPr kumimoji="1" lang="ko-KR" altLang="en-US" sz="4000" b="1" spc="-500" dirty="0">
              <a:ln w="11430"/>
              <a:solidFill>
                <a:srgbClr val="0070C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714488"/>
            <a:ext cx="752962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그어느누가내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주와 같으리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262970"/>
            <a:ext cx="750397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내 영 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노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래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 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2375" y="58578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714488"/>
            <a:ext cx="74622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노래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하리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내영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노래하리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565" y="3262970"/>
            <a:ext cx="72507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수 님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께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 름 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2375" y="58578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오라우리가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84368" y="18864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오라우리가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84368" y="18864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오라우리가-0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84368" y="18864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오라우리가-0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84368" y="18864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132856"/>
            <a:ext cx="8488221" cy="6771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800" b="1" spc="-500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주의자비가내려와내려와주의자비가봄비같이</a:t>
            </a:r>
            <a:endParaRPr lang="ko-KR" altLang="en-US" sz="3800" b="1" spc="-500" dirty="0">
              <a:ln w="11430"/>
              <a:solidFill>
                <a:srgbClr val="0000FF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005064"/>
            <a:ext cx="57182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주의자비가내려와</a:t>
            </a:r>
            <a:r>
              <a:rPr lang="ko-KR" altLang="en-US" sz="4000" b="1" spc="-500" dirty="0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나를덮네</a:t>
            </a:r>
            <a:r>
              <a:rPr lang="en-US" altLang="ko-KR" sz="4000" b="1" spc="-500" dirty="0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0000FF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4470" y="232938"/>
            <a:ext cx="418576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3600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주의 자비가 내려와</a:t>
            </a:r>
            <a:endParaRPr lang="ko-KR" altLang="en-US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21971" y="2132856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Hey ho </a:t>
            </a:r>
            <a:r>
              <a:rPr lang="ko-KR" altLang="en-US" sz="4000" b="1" spc="-500" dirty="0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</a:t>
            </a:r>
            <a:endParaRPr lang="ko-KR" altLang="en-US" sz="4000" b="1" spc="-500" dirty="0">
              <a:ln w="11430"/>
              <a:solidFill>
                <a:srgbClr val="0000FF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933056"/>
            <a:ext cx="8699818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300" b="1" spc="-500" dirty="0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자비하심과</a:t>
            </a:r>
            <a:r>
              <a:rPr lang="en-US" altLang="ko-KR" sz="3200" b="1" spc="-500" dirty="0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Hey ho</a:t>
            </a:r>
            <a:r>
              <a:rPr lang="ko-KR" altLang="en-US" sz="3300" b="1" spc="-500" dirty="0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주의은혜로</a:t>
            </a:r>
            <a:r>
              <a:rPr lang="en-US" altLang="ko-KR" sz="3200" b="1" spc="-500" dirty="0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Hey ho</a:t>
            </a:r>
            <a:r>
              <a:rPr lang="ko-KR" altLang="en-US" sz="3300" b="1" spc="-500" dirty="0" err="1">
                <a:ln w="11430"/>
                <a:solidFill>
                  <a:srgbClr val="0000FF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나는영원히춤추리</a:t>
            </a:r>
            <a:endParaRPr lang="ko-KR" altLang="en-US" sz="3300" b="1" spc="-500" dirty="0">
              <a:ln w="11430"/>
              <a:solidFill>
                <a:srgbClr val="0000FF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7901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596" y="2292486"/>
            <a:ext cx="66543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내게있는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향유옥합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주께</a:t>
            </a:r>
            <a:r>
              <a:rPr lang="en-US" altLang="ko-KR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가져와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4211429"/>
            <a:ext cx="687880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그발위에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입맞추고 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깨뜨</a:t>
            </a:r>
            <a:r>
              <a:rPr lang="en-US" altLang="ko-KR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립니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1438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1-6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0656" y="285728"/>
            <a:ext cx="433965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내게 있는 향유 </a:t>
            </a:r>
            <a:r>
              <a:rPr lang="ko-KR" alt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옥합</a:t>
            </a:r>
            <a:endParaRPr lang="ko-KR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844" y="2292486"/>
            <a:ext cx="687880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나를위해 험한산길 오르</a:t>
            </a:r>
            <a:r>
              <a:rPr lang="en-US" altLang="ko-KR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신그  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4211429"/>
            <a:ext cx="687880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걸음마다 크신사랑 새겨</a:t>
            </a:r>
            <a:r>
              <a:rPr lang="en-US" altLang="ko-KR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놓았  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1438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2-6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22-1 복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72375" y="18864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596" y="2292486"/>
            <a:ext cx="66543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내게있는 향유옥합 주께</a:t>
            </a:r>
            <a:r>
              <a:rPr lang="en-US" altLang="ko-KR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가져와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4211429"/>
            <a:ext cx="687880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그발위에 입맞추고 깨뜨</a:t>
            </a:r>
            <a:r>
              <a:rPr lang="en-US" altLang="ko-KR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립니  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1438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3-6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844" y="2292486"/>
            <a:ext cx="71481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나를위해 십자가에 달리</a:t>
            </a:r>
            <a:r>
              <a:rPr lang="en-US" altLang="ko-KR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 그 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4211429"/>
            <a:ext cx="687880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흘린피로 나의죄를 대속</a:t>
            </a:r>
            <a:r>
              <a:rPr lang="en-US" altLang="ko-KR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하셨  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1438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4-6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596" y="2292486"/>
            <a:ext cx="669285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내게있는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향유옥합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주께</a:t>
            </a:r>
            <a:r>
              <a:rPr lang="en-US" altLang="ko-KR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가져와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4211429"/>
            <a:ext cx="697819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그발위에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입맞추고 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깨뜨</a:t>
            </a:r>
            <a:r>
              <a:rPr lang="en-US" altLang="ko-KR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립니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1438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5-6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844" y="2292486"/>
            <a:ext cx="697819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주님다시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이땅위에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임하</a:t>
            </a:r>
            <a:r>
              <a:rPr lang="en-US" altLang="ko-KR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실 그 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4211429"/>
            <a:ext cx="707277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3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주의크신</a:t>
            </a:r>
            <a:r>
              <a:rPr lang="ko-KR" altLang="en-US" sz="4000" b="1" spc="-3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사랑으로 날 받아주소서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1438" y="5929313"/>
            <a:ext cx="1166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6-6</a:t>
            </a:r>
            <a:endParaRPr lang="ko-KR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994" y="2282603"/>
            <a:ext cx="76514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그크신하나님의사랑말로다형용못하네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365104"/>
            <a:ext cx="76514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저높고높은별을넘어이낮고낮은땅위에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65" y="5445224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3801" y="260648"/>
            <a:ext cx="479650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3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크신 하나님의 사랑</a:t>
            </a:r>
            <a:endParaRPr lang="ko-KR" altLang="en-US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994" y="2282603"/>
            <a:ext cx="764985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죄범한영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혼구하려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–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그아들보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     사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365104"/>
            <a:ext cx="76386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화목제물  삼으시고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죄용서하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셨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네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65" y="5445224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994" y="2282603"/>
            <a:ext cx="76386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하나님크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신사랑은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측량다못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     네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365104"/>
            <a:ext cx="76450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영원히변치않는사랑성도여찬양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하   세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65" y="5445224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994" y="2282603"/>
            <a:ext cx="76514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괴로운시절지나가고땅위의영화쇠할때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365104"/>
            <a:ext cx="76514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주믿지않던영혼들은큰소리외쳐울어도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65" y="5445224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994" y="2282603"/>
            <a:ext cx="76386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주믿는성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도들에게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큰사랑베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푸    사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365104"/>
            <a:ext cx="76386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우리의죄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사했으니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그은혜잊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을    까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65" y="5445224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994" y="2282603"/>
            <a:ext cx="76386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하나님크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신사랑은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측량다못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     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365104"/>
            <a:ext cx="76450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영원히변치않는사랑성도여찬양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하   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665" y="5445224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22-2 복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72375" y="188640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994" y="2282603"/>
            <a:ext cx="76514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하늘을두루마리삼고바다를먹물삼아도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365104"/>
            <a:ext cx="76514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한없는하나님의사랑다기록할수없겠네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65" y="5445224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994" y="2282603"/>
            <a:ext cx="76386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크신사랑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그어찌다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쓸    까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365104"/>
            <a:ext cx="76386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저하늘높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이쌓아도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채우지못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    리</a:t>
            </a:r>
            <a:endParaRPr lang="ko-KR" altLang="en-US" sz="4000" b="1" spc="-5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65" y="5445224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994" y="2282603"/>
            <a:ext cx="763863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하나님크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신사랑은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측량다못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     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365104"/>
            <a:ext cx="76450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영원히변치않는사랑성도여찬양</a:t>
            </a:r>
            <a:r>
              <a:rPr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하   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665" y="5445224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9-9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010" y="1916832"/>
            <a:ext cx="765145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우리모일때주성령임하리우리모일때주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300" y="3718773"/>
            <a:ext cx="791114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이름높이리 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우리마음모아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주를경배할때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95102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147" y="285625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 모일 때 주 </a:t>
            </a:r>
            <a:r>
              <a:rPr lang="ko-KR" alt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성령임하리</a:t>
            </a:r>
            <a:endParaRPr lang="ko-KR" alt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494637"/>
            <a:ext cx="728917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주님축복하시리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주님축복하시리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95102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204864"/>
            <a:ext cx="703269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무엇과도 </a:t>
            </a:r>
            <a:r>
              <a:rPr lang="ko-KR" altLang="en-US" sz="4000" b="1" spc="-500" dirty="0" err="1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주님을바꾸지</a:t>
            </a:r>
            <a:r>
              <a:rPr lang="en-US" altLang="ko-KR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않으리</a:t>
            </a:r>
            <a:endParaRPr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78813"/>
            <a:ext cx="836479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-500" dirty="0" err="1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다른어떤은혜구하지않으리오직주님만이내삶에</a:t>
            </a:r>
            <a:endParaRPr lang="ko-KR" altLang="en-US" sz="36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7075" y="280081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 무엇과도 주님을</a:t>
            </a:r>
            <a:endParaRPr lang="ko-KR" altLang="en-US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710661"/>
            <a:ext cx="712246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도움이시니 주의얼굴보기 원합니다</a:t>
            </a:r>
            <a:endParaRPr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204864"/>
            <a:ext cx="720261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주님사</a:t>
            </a:r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랑</a:t>
            </a:r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해요 </a:t>
            </a:r>
            <a:r>
              <a:rPr lang="en-US" altLang="ko-KR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 err="1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온맘과</a:t>
            </a:r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정성다해</a:t>
            </a:r>
            <a:r>
              <a:rPr lang="en-US" altLang="ko-KR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078813"/>
            <a:ext cx="756168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</a:t>
            </a:r>
            <a:r>
              <a:rPr lang="en-US" altLang="ko-KR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신실</a:t>
            </a:r>
            <a:r>
              <a:rPr lang="en-US" altLang="ko-KR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 </a:t>
            </a:r>
            <a:r>
              <a:rPr lang="en-US" altLang="ko-KR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친구되기 원합니다</a:t>
            </a:r>
            <a:endParaRPr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214554"/>
            <a:ext cx="809067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오나의자비로운주여나의몸과영혼을주님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139991"/>
            <a:ext cx="422423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은혜로다 채워주소서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5250" y="59975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2880" y="302213"/>
            <a:ext cx="479650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 나의 자비로운 주여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132856"/>
            <a:ext cx="809067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이세상괴롬걱정근심주여받아주시고험한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4139991"/>
            <a:ext cx="422423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세상에서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인도하소서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59975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60072" y="2285992"/>
            <a:ext cx="7648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주의이름안에서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주의성소로가네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영광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4521314"/>
            <a:ext cx="7818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스러운이곳에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우리기쁘게왔네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-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거룩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89254" y="332656"/>
            <a:ext cx="37369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찬양의 제사 드리며</a:t>
            </a:r>
            <a:endParaRPr lang="ko-KR" alt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5877272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lang="en-US" altLang="ko-KR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1750" y="2214554"/>
            <a:ext cx="50129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수오예수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지금오셔서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564" y="4139991"/>
            <a:ext cx="717375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예수오예수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    채워주소서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50" y="59975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14554"/>
            <a:ext cx="809067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모여라주께찬양하라나의귀한친구여주님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139991"/>
            <a:ext cx="41344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앞에 너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두손모으고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59975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780" y="2132856"/>
            <a:ext cx="809067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오너의슬픔세상눈물너의쌓인아픔을십자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139991"/>
            <a:ext cx="431079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가앞에너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모두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버리고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59975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1750" y="2214554"/>
            <a:ext cx="527259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수오예수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지금오셔서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564" y="4139991"/>
            <a:ext cx="717375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예수오예수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    </a:t>
            </a:r>
            <a:r>
              <a:rPr lang="ko-KR" altLang="en-US" sz="4000" b="1" spc="-500" dirty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채워주소서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5250" y="5997575"/>
            <a:ext cx="1069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6-6</a:t>
            </a:r>
            <a:endParaRPr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0" y="2285992"/>
            <a:ext cx="78181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한보좌앞에서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따뜻함을느끼네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  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4521314"/>
            <a:ext cx="65966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마음경배하며찬양의제사드리네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5877272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lang="en-US" altLang="ko-KR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2285992"/>
            <a:ext cx="7212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찬양의제사드리며성소로들어갑니다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5877272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lang="en-US" altLang="ko-KR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5241" y="4449306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찬양의제사드리며성소로들어갑니다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69992" y="2285992"/>
            <a:ext cx="799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  두주님께   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감사의제사를드리네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우리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5877272"/>
            <a:ext cx="1069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lang="en-US" altLang="ko-KR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592" y="4449306"/>
            <a:ext cx="67633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  두주님께     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기쁨의제사드리네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60072" y="2285992"/>
            <a:ext cx="75616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주의말씀주시고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우리감사드리네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4521314"/>
            <a:ext cx="7904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날개그늘밑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  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err="1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우리피난처되네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</a:t>
            </a:r>
            <a:endParaRPr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528" y="5877272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lang="en-US" altLang="ko-KR" sz="3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512</Words>
  <Application>Microsoft Office PowerPoint</Application>
  <PresentationFormat>화면 슬라이드 쇼(4:3)</PresentationFormat>
  <Paragraphs>155</Paragraphs>
  <Slides>53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53</vt:i4>
      </vt:variant>
    </vt:vector>
  </HeadingPairs>
  <TitlesOfParts>
    <vt:vector size="64" baseType="lpstr">
      <vt:lpstr>1_Office 테마</vt:lpstr>
      <vt:lpstr>Office 테마</vt:lpstr>
      <vt:lpstr>2_Office 테마</vt:lpstr>
      <vt:lpstr>3_Office 테마</vt:lpstr>
      <vt:lpstr>4_Office 테마</vt:lpstr>
      <vt:lpstr>5_Office 테마</vt:lpstr>
      <vt:lpstr>6_Office 테마</vt:lpstr>
      <vt:lpstr>7_Office 테마</vt:lpstr>
      <vt:lpstr>8_Office 테마</vt:lpstr>
      <vt:lpstr>4_기본 디자인</vt:lpstr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kmkim</dc:creator>
  <cp:lastModifiedBy>kmkim</cp:lastModifiedBy>
  <cp:revision>1</cp:revision>
  <dcterms:created xsi:type="dcterms:W3CDTF">2018-08-28T17:45:17Z</dcterms:created>
  <dcterms:modified xsi:type="dcterms:W3CDTF">2018-08-28T17:53:19Z</dcterms:modified>
</cp:coreProperties>
</file>