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1" r:id="rId2"/>
    <p:sldId id="322" r:id="rId3"/>
    <p:sldId id="323" r:id="rId4"/>
    <p:sldId id="324" r:id="rId5"/>
    <p:sldId id="287" r:id="rId6"/>
    <p:sldId id="281" r:id="rId7"/>
    <p:sldId id="282" r:id="rId8"/>
    <p:sldId id="283" r:id="rId9"/>
    <p:sldId id="325" r:id="rId10"/>
    <p:sldId id="284" r:id="rId11"/>
    <p:sldId id="286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7" r:id="rId28"/>
    <p:sldId id="308" r:id="rId29"/>
    <p:sldId id="309" r:id="rId30"/>
    <p:sldId id="310" r:id="rId31"/>
    <p:sldId id="311" r:id="rId32"/>
    <p:sldId id="316" r:id="rId33"/>
    <p:sldId id="317" r:id="rId34"/>
    <p:sldId id="320" r:id="rId3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ED07-FF0F-47B1-B52B-DD7EBBDB96EB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C32A6-0C0F-416D-8A9D-F88B28A661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2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C32A6-0C0F-416D-8A9D-F88B28A66115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58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2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1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0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2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4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9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8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0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BEB9-2500-4C4D-99C8-DE620C1C6C99}" type="datetimeFigureOut">
              <a:rPr lang="ko-KR" altLang="en-US" smtClean="0"/>
              <a:t>2015-12-24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D402-7C70-4A4E-872B-06465BA5F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677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518148" y="1052736"/>
            <a:ext cx="36258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 smtClean="0"/>
              <a:t>Raoul Dufy</a:t>
            </a:r>
          </a:p>
          <a:p>
            <a:pPr algn="ctr"/>
            <a:r>
              <a:rPr lang="en-US" altLang="ko-KR" sz="2000" b="1" dirty="0" smtClean="0"/>
              <a:t>(1877-1953)</a:t>
            </a:r>
          </a:p>
          <a:p>
            <a:pPr lvl="0" algn="ctr"/>
            <a:endParaRPr kumimoji="1" lang="en-US" altLang="ko-KR" sz="2400" b="1" dirty="0" smtClean="0">
              <a:latin typeface="굴림" charset="-127"/>
              <a:ea typeface="굴림" charset="-127"/>
              <a:cs typeface="굴림" charset="-127"/>
            </a:endParaRPr>
          </a:p>
          <a:p>
            <a:pPr lvl="0" algn="ctr"/>
            <a:r>
              <a:rPr kumimoji="1" lang="ko-KR" altLang="ko-KR" sz="2400" b="1" dirty="0" smtClean="0">
                <a:latin typeface="굴림" charset="-127"/>
                <a:ea typeface="굴림" charset="-127"/>
                <a:cs typeface="굴림" charset="-127"/>
              </a:rPr>
              <a:t>French </a:t>
            </a:r>
            <a:r>
              <a:rPr kumimoji="1" lang="ko-KR" altLang="ko-KR" sz="2400" b="1" dirty="0">
                <a:latin typeface="굴림" charset="-127"/>
                <a:ea typeface="굴림" charset="-127"/>
                <a:cs typeface="굴림" charset="-127"/>
              </a:rPr>
              <a:t>Fauvist painter </a:t>
            </a:r>
          </a:p>
          <a:p>
            <a:pPr algn="ctr"/>
            <a:endParaRPr lang="ko-KR" altLang="en-US" dirty="0"/>
          </a:p>
        </p:txBody>
      </p:sp>
      <p:pic>
        <p:nvPicPr>
          <p:cNvPr id="4" name="그림 3" descr="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18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msterdam Sur Eau - Claude Ciar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4868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75"/>
            <a:ext cx="914400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8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0"/>
            <a:ext cx="8242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3"/>
            <a:ext cx="9144000" cy="6122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7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8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0"/>
            <a:ext cx="8312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6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9144000" cy="669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5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77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2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3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88"/>
            <a:ext cx="9144000" cy="5329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4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5" y="694347"/>
            <a:ext cx="4401270" cy="55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25" y="694347"/>
            <a:ext cx="3678333" cy="5517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698069" y="6281499"/>
            <a:ext cx="15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 Portrait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649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0"/>
            <a:ext cx="8566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6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0"/>
            <a:ext cx="8502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5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0"/>
            <a:ext cx="8213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1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0"/>
            <a:ext cx="8488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7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2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0"/>
            <a:ext cx="8997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0"/>
            <a:ext cx="840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0"/>
            <a:ext cx="8450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3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0"/>
            <a:ext cx="8234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4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0"/>
            <a:ext cx="8450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9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0"/>
            <a:ext cx="547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0"/>
            <a:ext cx="8132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5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0"/>
            <a:ext cx="8248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2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0"/>
            <a:ext cx="8593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1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424831" cy="5775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6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81" y="626332"/>
            <a:ext cx="4612819" cy="576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8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0"/>
            <a:ext cx="8815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100392" y="638132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END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0"/>
            <a:ext cx="8235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5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0"/>
            <a:ext cx="8613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4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0"/>
            <a:ext cx="8540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0"/>
            <a:ext cx="835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1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8"/>
            <a:ext cx="9144000" cy="637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1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56" y="-209694"/>
            <a:ext cx="9187956" cy="731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</Words>
  <Application>Microsoft Office PowerPoint</Application>
  <PresentationFormat>화면 슬라이드 쇼(4:3)</PresentationFormat>
  <Paragraphs>7</Paragraphs>
  <Slides>34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15</cp:revision>
  <dcterms:created xsi:type="dcterms:W3CDTF">2015-12-24T10:36:33Z</dcterms:created>
  <dcterms:modified xsi:type="dcterms:W3CDTF">2015-12-24T11:57:45Z</dcterms:modified>
</cp:coreProperties>
</file>