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59" r:id="rId13"/>
    <p:sldId id="269" r:id="rId14"/>
    <p:sldId id="268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21109"/>
    <a:srgbClr val="ED9806"/>
    <a:srgbClr val="E18A10"/>
    <a:srgbClr val="938953"/>
    <a:srgbClr val="9D581F"/>
    <a:srgbClr val="0465A1"/>
    <a:srgbClr val="800080"/>
    <a:srgbClr val="FF2C7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589" autoAdjust="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6BC5-1994-EC48-89B5-0CC6191FD56F}" type="datetimeFigureOut">
              <a:rPr kumimoji="1" lang="ja-JP" altLang="en-US" smtClean="0"/>
              <a:t>2016/1/15</a:t>
            </a:fld>
            <a:endParaRPr kumimoji="1" lang="ko-KR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39C9-31AB-0C4D-8DEF-268EBF873D15}" type="slidenum">
              <a:rPr kumimoji="1" lang="ja-JP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411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A3A88-2DAB-8A46-9868-8F18A868A449}" type="datetimeFigureOut">
              <a:rPr kumimoji="1" lang="ja-JP" altLang="en-US" smtClean="0"/>
              <a:t>2016/1/15</a:t>
            </a:fld>
            <a:endParaRPr kumimoji="1" lang="ko-KR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0E35-6725-E64F-8C07-B4AEE5D5B77E}" type="slidenum">
              <a:rPr kumimoji="1" lang="ja-JP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40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90E35-6725-E64F-8C07-B4AEE5D5B77E}" type="slidenum">
              <a:rPr kumimoji="1" lang="ja-JP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5293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90E35-6725-E64F-8C07-B4AEE5D5B77E}" type="slidenum">
              <a:rPr kumimoji="1" lang="ja-JP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180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AsiaNorthAreaPlan2016_Template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0586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35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847815" y="6483356"/>
            <a:ext cx="2133600" cy="365125"/>
          </a:xfrm>
        </p:spPr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01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13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945237" y="6483356"/>
            <a:ext cx="28956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7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AsiaNorthAreaPlan2016_Template_TopCover.jpg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0052" y="3567422"/>
            <a:ext cx="5693510" cy="2106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60052" y="2067235"/>
            <a:ext cx="569351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19962" y="6483356"/>
            <a:ext cx="2133600" cy="365125"/>
          </a:xfrm>
        </p:spPr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36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1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8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92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77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AsiaNorthAreaPlan2016_Template_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78973" y="6483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CBA5C4-484B-8C49-BA38-F17FAD8883DE}" type="datetimeFigureOut">
              <a:rPr lang="ja-JP" altLang="en-US" smtClean="0"/>
              <a:pPr/>
              <a:t>2016/1/15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483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53000" y="6483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F7A5BAF-7F8A-4E41-82FF-B8808FD8E8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55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dirty="0" smtClean="0"/>
              <a:t>하나님 아버지와</a:t>
            </a:r>
            <a:endParaRPr lang="en-US" altLang="ko-KR" dirty="0" smtClean="0"/>
          </a:p>
          <a:p>
            <a:r>
              <a:rPr lang="ko-KR" dirty="0" smtClean="0"/>
              <a:t>함께</a:t>
            </a:r>
            <a:r>
              <a:rPr lang="en-US" altLang="ko-KR" dirty="0" smtClean="0"/>
              <a:t> </a:t>
            </a:r>
            <a:r>
              <a:rPr lang="ko-KR" dirty="0" smtClean="0"/>
              <a:t>다시 살기를 원하기에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19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ja-JP" sz="3200" dirty="0">
                <a:solidFill>
                  <a:srgbClr val="632523"/>
                </a:solidFill>
              </a:rPr>
              <a:t>행동 단어 (동사)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ja-JP" sz="8800" b="1" dirty="0" smtClean="0">
                <a:solidFill>
                  <a:srgbClr val="ED9806"/>
                </a:solidFill>
              </a:rPr>
              <a:t>권유한다</a:t>
            </a:r>
          </a:p>
          <a:p>
            <a:pPr marL="0" indent="0" algn="ctr">
              <a:buNone/>
            </a:pPr>
            <a:endParaRPr kumimoji="1" lang="ko-KR" altLang="ja-JP" sz="6000" b="1" dirty="0">
              <a:solidFill>
                <a:srgbClr val="ED9806"/>
              </a:solidFill>
            </a:endParaRPr>
          </a:p>
          <a:p>
            <a:pPr marL="0" indent="0" algn="ctr">
              <a:buNone/>
            </a:pPr>
            <a:r>
              <a:rPr kumimoji="1" lang="ko-KR" altLang="ja-JP" sz="5000" b="1" dirty="0" smtClean="0">
                <a:solidFill>
                  <a:srgbClr val="ED9806"/>
                </a:solidFill>
              </a:rPr>
              <a:t>우리는 </a:t>
            </a:r>
            <a:r>
              <a:rPr lang="ko-KR" altLang="ja-JP" sz="5000" b="1" dirty="0" smtClean="0">
                <a:solidFill>
                  <a:srgbClr val="ED9806"/>
                </a:solidFill>
              </a:rPr>
              <a:t>누구에게</a:t>
            </a:r>
            <a:r>
              <a:rPr kumimoji="1" lang="ko-KR" altLang="ja-JP" sz="5000" b="1" dirty="0" smtClean="0">
                <a:solidFill>
                  <a:srgbClr val="ED9806"/>
                </a:solidFill>
              </a:rPr>
              <a:t> </a:t>
            </a:r>
            <a:endParaRPr kumimoji="1" lang="en-US" altLang="ko-KR" sz="5000" b="1" dirty="0" smtClean="0">
              <a:solidFill>
                <a:srgbClr val="ED9806"/>
              </a:solidFill>
            </a:endParaRPr>
          </a:p>
          <a:p>
            <a:pPr marL="0" indent="0" algn="ctr">
              <a:buNone/>
            </a:pPr>
            <a:r>
              <a:rPr kumimoji="1" lang="ko-KR" altLang="ja-JP" sz="5000" b="1" dirty="0" smtClean="0">
                <a:solidFill>
                  <a:srgbClr val="ED9806"/>
                </a:solidFill>
              </a:rPr>
              <a:t>권유해야 하는가?</a:t>
            </a:r>
            <a:endParaRPr kumimoji="1" lang="ko-KR" altLang="en-US" sz="5000" b="1" dirty="0">
              <a:solidFill>
                <a:srgbClr val="ED98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ja-JP" sz="3200" dirty="0">
                <a:solidFill>
                  <a:srgbClr val="632523"/>
                </a:solidFill>
              </a:rPr>
              <a:t>행동 단어 (동사)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ko-KR" altLang="ja-JP" sz="7000" dirty="0" smtClean="0"/>
              <a:t>그리고 예수 그리스도의 복음에서</a:t>
            </a:r>
          </a:p>
          <a:p>
            <a:pPr marL="0" indent="0" algn="ctr">
              <a:buNone/>
            </a:pPr>
            <a:r>
              <a:rPr lang="ko-KR" altLang="ja-JP" sz="22000" b="1" dirty="0" smtClean="0">
                <a:solidFill>
                  <a:srgbClr val="D21109"/>
                </a:solidFill>
              </a:rPr>
              <a:t>기쁨을 찾는다</a:t>
            </a:r>
            <a:r>
              <a:rPr lang="ko-KR" altLang="ja-JP" sz="4400" dirty="0" smtClean="0"/>
              <a:t>.</a:t>
            </a:r>
          </a:p>
          <a:p>
            <a:pPr marL="0" indent="0" algn="ctr">
              <a:buNone/>
            </a:pPr>
            <a:endParaRPr lang="en-US" altLang="ko-KR" sz="4400" dirty="0" smtClean="0"/>
          </a:p>
          <a:p>
            <a:pPr marL="0" indent="0" algn="ctr">
              <a:buNone/>
            </a:pPr>
            <a:endParaRPr lang="en-US" altLang="ko-KR" sz="4400" dirty="0"/>
          </a:p>
          <a:p>
            <a:pPr marL="0" indent="0" algn="ctr">
              <a:buNone/>
            </a:pPr>
            <a:endParaRPr lang="en-US" altLang="ko-KR" sz="4400" dirty="0" smtClean="0"/>
          </a:p>
          <a:p>
            <a:pPr marL="0" indent="0" algn="ctr">
              <a:buNone/>
            </a:pPr>
            <a:endParaRPr lang="ko-KR" altLang="ja-JP" sz="44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ja-JP" sz="10900" b="1" dirty="0" smtClean="0">
                <a:solidFill>
                  <a:srgbClr val="D21109"/>
                </a:solidFill>
              </a:rPr>
              <a:t>우리는 어떻게 복음 안에서 </a:t>
            </a:r>
            <a:endParaRPr lang="en-US" altLang="ko-KR" sz="10900" b="1" dirty="0" smtClean="0">
              <a:solidFill>
                <a:srgbClr val="D21109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ja-JP" sz="10900" b="1" smtClean="0">
                <a:solidFill>
                  <a:srgbClr val="D21109"/>
                </a:solidFill>
              </a:rPr>
              <a:t>더 </a:t>
            </a:r>
            <a:r>
              <a:rPr lang="ko-KR" altLang="ja-JP" sz="10900" b="1" dirty="0" smtClean="0">
                <a:solidFill>
                  <a:srgbClr val="D21109"/>
                </a:solidFill>
              </a:rPr>
              <a:t>큰 기쁨을 찾을 수 있는가?</a:t>
            </a:r>
            <a:endParaRPr lang="ko-KR" altLang="ja-JP" sz="10900" b="1" dirty="0">
              <a:solidFill>
                <a:srgbClr val="D211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rgbClr val="632523"/>
                </a:solidFill>
              </a:rPr>
              <a:t>열린</a:t>
            </a:r>
            <a:r>
              <a:rPr lang="ko-KR" altLang="ja-JP" sz="3200" dirty="0" smtClean="0">
                <a:solidFill>
                  <a:srgbClr val="632523"/>
                </a:solidFill>
              </a:rPr>
              <a:t> 단어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ja-JP" sz="4400" dirty="0" smtClean="0"/>
              <a:t>【</a:t>
            </a:r>
            <a:r>
              <a:rPr kumimoji="1" lang="ko-KR" altLang="en-US" sz="4400" dirty="0" smtClean="0">
                <a:solidFill>
                  <a:srgbClr val="632523"/>
                </a:solidFill>
              </a:rPr>
              <a:t>열린</a:t>
            </a:r>
            <a:r>
              <a:rPr lang="ko-KR" altLang="ja-JP" sz="4400" dirty="0" smtClean="0"/>
              <a:t>】</a:t>
            </a:r>
            <a:endParaRPr kumimoji="1" lang="ko-KR" altLang="ja-JP" sz="4400" dirty="0" smtClean="0"/>
          </a:p>
          <a:p>
            <a:pPr marL="0" indent="0" algn="ctr">
              <a:buNone/>
            </a:pPr>
            <a:r>
              <a:rPr lang="ko-KR" dirty="0" smtClean="0"/>
              <a:t>정해진 한계나 경계가 없는</a:t>
            </a:r>
          </a:p>
          <a:p>
            <a:pPr marL="0" indent="0" algn="ctr">
              <a:buNone/>
            </a:pPr>
            <a:endParaRPr kumimoji="1" lang="ko-KR" altLang="ja-JP" sz="4400" dirty="0"/>
          </a:p>
          <a:p>
            <a:pPr marL="0" indent="0" algn="ctr">
              <a:buNone/>
            </a:pPr>
            <a:r>
              <a:rPr lang="ko-KR" altLang="en-US" sz="4400" dirty="0" smtClean="0"/>
              <a:t>나는 </a:t>
            </a:r>
            <a:r>
              <a:rPr lang="ko-KR" altLang="ja-JP" sz="4400" dirty="0" smtClean="0"/>
              <a:t>개인적인 계시를 받</a:t>
            </a:r>
            <a:r>
              <a:rPr lang="ko-KR" altLang="en-US" sz="4400" dirty="0" smtClean="0"/>
              <a:t>아</a:t>
            </a:r>
            <a:endParaRPr lang="ko-KR" altLang="ja-JP" sz="4400" dirty="0" smtClean="0"/>
          </a:p>
          <a:p>
            <a:pPr marL="0" indent="0" algn="ctr">
              <a:buNone/>
            </a:pPr>
            <a:r>
              <a:rPr lang="ko-KR" altLang="ja-JP" sz="4400" dirty="0" smtClean="0"/>
              <a:t>무엇을 할지를 결정</a:t>
            </a:r>
            <a:r>
              <a:rPr lang="ko-KR" altLang="en-US" sz="4400" dirty="0" smtClean="0"/>
              <a:t>한</a:t>
            </a:r>
            <a:r>
              <a:rPr lang="ko-KR" altLang="ja-JP" sz="4400" dirty="0" smtClean="0"/>
              <a:t>다.</a:t>
            </a:r>
          </a:p>
        </p:txBody>
      </p:sp>
    </p:spTree>
    <p:extLst>
      <p:ext uri="{BB962C8B-B14F-4D97-AF65-F5344CB8AC3E}">
        <p14:creationId xmlns:p14="http://schemas.microsoft.com/office/powerpoint/2010/main" val="3587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ja-JP" dirty="0" smtClean="0"/>
              <a:t>워크숍</a:t>
            </a:r>
            <a:r>
              <a:rPr lang="ko-KR" smtClean="0"/>
              <a:t> (예시)</a:t>
            </a:r>
            <a:endParaRPr kumimoji="1" lang="ko-KR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sz="2600" dirty="0" smtClean="0"/>
              <a:t>하나님 아버지와 함께 다시 살기를 원하기에 </a:t>
            </a:r>
          </a:p>
          <a:p>
            <a:pPr marL="0" indent="0">
              <a:buNone/>
            </a:pPr>
            <a:r>
              <a:rPr lang="ko-KR" sz="2600" dirty="0" smtClean="0"/>
              <a:t>나는 </a:t>
            </a:r>
            <a:r>
              <a:rPr lang="ko-KR" altLang="ja-JP" sz="2600" b="1" dirty="0" smtClean="0">
                <a:solidFill>
                  <a:srgbClr val="FF2C7B"/>
                </a:solidFill>
              </a:rPr>
              <a:t>사랑한다/</a:t>
            </a:r>
            <a:r>
              <a:rPr lang="ko-KR" altLang="ja-JP" sz="2600" b="1" dirty="0" smtClean="0">
                <a:solidFill>
                  <a:srgbClr val="660066"/>
                </a:solidFill>
              </a:rPr>
              <a:t>드높인다/</a:t>
            </a:r>
            <a:r>
              <a:rPr lang="ko-KR" altLang="ja-JP" sz="2600" b="1" dirty="0" smtClean="0">
                <a:solidFill>
                  <a:srgbClr val="0465A1"/>
                </a:solidFill>
              </a:rPr>
              <a:t>단순화한다</a:t>
            </a:r>
            <a:r>
              <a:rPr lang="ko-KR" altLang="ja-JP" sz="2600" b="1" dirty="0" smtClean="0">
                <a:solidFill>
                  <a:srgbClr val="9D581F"/>
                </a:solidFill>
              </a:rPr>
              <a:t>…</a:t>
            </a:r>
            <a:endParaRPr lang="ko-KR" altLang="ja-JP" sz="2600" b="1" dirty="0" smtClean="0">
              <a:solidFill>
                <a:srgbClr val="9D581F"/>
              </a:solidFill>
            </a:endParaRPr>
          </a:p>
          <a:p>
            <a:pPr marL="0" indent="0">
              <a:buNone/>
            </a:pPr>
            <a:r>
              <a:rPr lang="ko-KR" altLang="ja-JP" sz="2600" b="1" dirty="0" smtClean="0">
                <a:solidFill>
                  <a:srgbClr val="FF2C7B"/>
                </a:solidFill>
              </a:rPr>
              <a:t>누구를：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(가족, 친구</a:t>
            </a:r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조상, 형제/</a:t>
            </a:r>
            <a:r>
              <a:rPr lang="ko-KR" altLang="ja-JP" sz="2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자매</a:t>
            </a:r>
            <a:r>
              <a:rPr lang="ko-KR" altLang="ja-JP" sz="2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  <a:endParaRPr lang="ko-KR" altLang="ja-JP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ko-KR" altLang="ja-JP" sz="2600" b="1" dirty="0" smtClean="0">
                <a:solidFill>
                  <a:srgbClr val="FF2C7B"/>
                </a:solidFill>
              </a:rPr>
              <a:t>무엇을：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(경전, 가족 역사 사업, 봉사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  <a:endParaRPr lang="ko-KR" altLang="ja-JP" sz="2600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r>
              <a:rPr lang="ko-KR" altLang="ja-JP" sz="2600" b="1" dirty="0" smtClean="0">
                <a:solidFill>
                  <a:srgbClr val="FF2C7B"/>
                </a:solidFill>
              </a:rPr>
              <a:t>언제：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(아침 저녁마다, _____일마다, 항상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  <a:endParaRPr lang="ko-KR" altLang="ja-JP" sz="2600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r>
              <a:rPr lang="ko-KR" altLang="ja-JP" sz="2600" b="1" dirty="0" smtClean="0">
                <a:solidFill>
                  <a:srgbClr val="FF2C7B"/>
                </a:solidFill>
              </a:rPr>
              <a:t>어디서：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(학교에서, 직장에서, 기차에서, 집에서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  <a:endParaRPr lang="ko-KR" altLang="ja-JP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ko-KR" altLang="ja-JP" sz="2600" b="1" dirty="0" smtClean="0">
                <a:solidFill>
                  <a:srgbClr val="FF2C7B"/>
                </a:solidFill>
              </a:rPr>
              <a:t>어떻게：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(창조적으로, 영감을 받아서, </a:t>
            </a:r>
            <a:r>
              <a:rPr lang="ko-KR" alt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어떤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행동</a:t>
            </a:r>
            <a:r>
              <a:rPr lang="ko-KR" alt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을 할지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생각</a:t>
            </a:r>
            <a:r>
              <a:rPr lang="ko-KR" alt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한다</a:t>
            </a:r>
            <a:r>
              <a:rPr lang="ko-KR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ja-JP" sz="2600" b="1" dirty="0">
              <a:solidFill>
                <a:srgbClr val="FF2C7B"/>
              </a:solidFill>
            </a:endParaRPr>
          </a:p>
          <a:p>
            <a:pPr marL="0" indent="0">
              <a:buNone/>
            </a:pPr>
            <a:endParaRPr lang="ko-KR" altLang="ja-JP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endParaRPr lang="ko-KR" altLang="ja-JP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12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ja-JP" sz="4000" dirty="0" smtClean="0"/>
              <a:t>지역 계획을 달성하는 일에서 </a:t>
            </a:r>
            <a:endParaRPr lang="en-US" altLang="ko-KR" sz="4000" dirty="0" smtClean="0"/>
          </a:p>
          <a:p>
            <a:pPr marL="0" indent="0" algn="ctr">
              <a:buNone/>
            </a:pPr>
            <a:r>
              <a:rPr lang="ko-KR" altLang="ja-JP" sz="4000" dirty="0" smtClean="0"/>
              <a:t>내 역할은 무엇인가?</a:t>
            </a:r>
            <a:endParaRPr kumimoji="1" lang="ko-KR" altLang="ja-JP" sz="4000" dirty="0" smtClean="0"/>
          </a:p>
          <a:p>
            <a:pPr algn="ctr"/>
            <a:endParaRPr kumimoji="1" lang="ko-KR" altLang="ja-JP" sz="4000" dirty="0" smtClean="0"/>
          </a:p>
          <a:p>
            <a:pPr marL="0" indent="0" algn="ctr">
              <a:buNone/>
            </a:pPr>
            <a:r>
              <a:rPr lang="ko-KR" altLang="ja-JP" sz="4000" dirty="0" smtClean="0"/>
              <a:t>하나님 아버지께 돌아가기 위해</a:t>
            </a:r>
            <a:r>
              <a:rPr lang="en-US" altLang="ko-KR" sz="4000" dirty="0" smtClean="0"/>
              <a:t> </a:t>
            </a:r>
          </a:p>
          <a:p>
            <a:pPr marL="0" indent="0" algn="ctr">
              <a:buNone/>
            </a:pPr>
            <a:r>
              <a:rPr lang="ko-KR" altLang="ja-JP" sz="4000" smtClean="0"/>
              <a:t>나는 </a:t>
            </a:r>
            <a:r>
              <a:rPr lang="ko-KR" altLang="ja-JP" sz="4000" dirty="0" smtClean="0"/>
              <a:t>무엇을 더 해야 하는가?</a:t>
            </a:r>
          </a:p>
        </p:txBody>
      </p:sp>
    </p:spTree>
    <p:extLst>
      <p:ext uri="{BB962C8B-B14F-4D97-AF65-F5344CB8AC3E}">
        <p14:creationId xmlns:p14="http://schemas.microsoft.com/office/powerpoint/2010/main" val="13653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mtClean="0"/>
              <a:t>2016년 지역 계획 비디오</a:t>
            </a:r>
            <a:endParaRPr kumimoji="1" lang="ko-KR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99021" y="2207697"/>
            <a:ext cx="8351965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ja-JP" sz="5000" dirty="0"/>
              <a:t>지역 계획 비디오를 </a:t>
            </a:r>
            <a:endParaRPr lang="ko-KR" altLang="ja-JP" sz="5000" dirty="0" smtClean="0"/>
          </a:p>
          <a:p>
            <a:pPr algn="ctr"/>
            <a:r>
              <a:rPr lang="ko-KR" altLang="ja-JP" sz="5000" dirty="0" smtClean="0"/>
              <a:t>보여주십시오</a:t>
            </a:r>
            <a:endParaRPr lang="en-US" altLang="ko-KR" sz="5000" dirty="0" smtClean="0"/>
          </a:p>
          <a:p>
            <a:pPr algn="ctr"/>
            <a:endParaRPr lang="ko-KR" altLang="ja-JP" sz="5000" dirty="0" smtClean="0"/>
          </a:p>
          <a:p>
            <a:pPr algn="ctr"/>
            <a:r>
              <a:rPr lang="ko-KR" altLang="ja-JP" sz="2800" dirty="0" smtClean="0"/>
              <a:t>(가능하다면 이 페이지에 비디오를 삽입해 주십시오)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1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 smtClean="0"/>
              <a:t>2016년 지역 비전</a:t>
            </a:r>
            <a:endParaRPr kumimoji="1"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3" y="1548267"/>
            <a:ext cx="8113793" cy="41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ja-JP" sz="3600" b="1" u="sng" dirty="0" smtClean="0">
                <a:solidFill>
                  <a:schemeClr val="accent2">
                    <a:lumMod val="50000"/>
                  </a:schemeClr>
                </a:solidFill>
              </a:rPr>
              <a:t>우리의 소망</a:t>
            </a:r>
            <a:endParaRPr kumimoji="1" lang="ko-KR" altLang="en-US" sz="3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ko-KR" altLang="ja-JP" dirty="0" smtClean="0"/>
              <a:t>하나님 아버지와 함께 다시 살기를 원하기에</a:t>
            </a:r>
            <a:endParaRPr lang="ko-KR" altLang="ja-JP" dirty="0" smtClean="0"/>
          </a:p>
          <a:p>
            <a:pPr marL="0" indent="0" algn="ctr">
              <a:buNone/>
            </a:pPr>
            <a:r>
              <a:rPr kumimoji="1" lang="ko-KR" altLang="ja-JP" dirty="0" smtClean="0"/>
              <a:t>우리는</a:t>
            </a:r>
            <a:r>
              <a:rPr kumimoji="1" lang="ko-KR" altLang="ja-JP" dirty="0" smtClean="0"/>
              <a:t>…</a:t>
            </a:r>
            <a:endParaRPr lang="ko-KR" altLang="ja-JP" sz="4700" dirty="0" smtClean="0"/>
          </a:p>
          <a:p>
            <a:pPr marL="0" indent="0" algn="ctr">
              <a:buNone/>
            </a:pPr>
            <a:endParaRPr kumimoji="1" lang="ko-KR" altLang="ja-JP" sz="4400" dirty="0"/>
          </a:p>
          <a:p>
            <a:pPr marL="0" indent="0" algn="ctr">
              <a:buNone/>
            </a:pPr>
            <a:r>
              <a:rPr lang="ko-KR" altLang="ja-JP" sz="2400" dirty="0" smtClean="0"/>
              <a:t>…</a:t>
            </a:r>
            <a:r>
              <a:rPr lang="en-US" altLang="ko-KR" sz="2400" dirty="0" smtClean="0"/>
              <a:t> </a:t>
            </a:r>
            <a:r>
              <a:rPr lang="ko-KR" altLang="ja-JP" sz="2400" dirty="0" smtClean="0"/>
              <a:t>행함이 없는 네 믿음을 내게 보이라 </a:t>
            </a:r>
          </a:p>
          <a:p>
            <a:pPr marL="0" indent="0" algn="ctr">
              <a:buNone/>
            </a:pPr>
            <a:r>
              <a:rPr lang="ko-KR" altLang="ja-JP" sz="2400" dirty="0" smtClean="0"/>
              <a:t>나는 행함으로 내 믿음을 네게 보이리라</a:t>
            </a:r>
            <a:endParaRPr kumimoji="1" lang="ko-KR" altLang="ja-JP" sz="2400" dirty="0" smtClean="0"/>
          </a:p>
          <a:p>
            <a:pPr marL="0" indent="0" algn="ctr">
              <a:buNone/>
            </a:pPr>
            <a:r>
              <a:rPr lang="ko-KR" altLang="ja-JP" sz="1900" dirty="0" smtClean="0"/>
              <a:t>(야고보서 2:18)</a:t>
            </a:r>
            <a:endParaRPr kumimoji="1"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20795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ja-JP" sz="3200" dirty="0" smtClean="0">
                <a:solidFill>
                  <a:srgbClr val="632523"/>
                </a:solidFill>
              </a:rPr>
              <a:t>행동 단어 (동사)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ko-KR" altLang="ja-JP" sz="8800" b="1" dirty="0" smtClean="0">
                <a:solidFill>
                  <a:srgbClr val="FF2C7B"/>
                </a:solidFill>
              </a:rPr>
              <a:t>사랑한다</a:t>
            </a:r>
          </a:p>
          <a:p>
            <a:pPr marL="0" indent="0" algn="ctr">
              <a:buNone/>
            </a:pPr>
            <a:endParaRPr lang="ko-KR" altLang="ja-JP" sz="6000" b="1" dirty="0" smtClean="0">
              <a:solidFill>
                <a:srgbClr val="FF2C7B"/>
              </a:solidFill>
            </a:endParaRPr>
          </a:p>
          <a:p>
            <a:pPr marL="0" indent="0" algn="ctr">
              <a:buNone/>
            </a:pPr>
            <a:r>
              <a:rPr lang="ko-KR" altLang="ja-JP" sz="5000" b="1" dirty="0" smtClean="0">
                <a:solidFill>
                  <a:srgbClr val="FF2C7B"/>
                </a:solidFill>
              </a:rPr>
              <a:t>우리는 누구 또는 무엇을 </a:t>
            </a:r>
            <a:endParaRPr lang="en-US" altLang="ko-KR" sz="5000" b="1" dirty="0" smtClean="0">
              <a:solidFill>
                <a:srgbClr val="FF2C7B"/>
              </a:solidFill>
            </a:endParaRPr>
          </a:p>
          <a:p>
            <a:pPr marL="0" indent="0" algn="ctr">
              <a:buNone/>
            </a:pPr>
            <a:r>
              <a:rPr lang="ko-KR" altLang="ja-JP" sz="5000" b="1" smtClean="0">
                <a:solidFill>
                  <a:srgbClr val="FF2C7B"/>
                </a:solidFill>
              </a:rPr>
              <a:t>더 </a:t>
            </a:r>
            <a:r>
              <a:rPr lang="ko-KR" altLang="en-US" sz="5000" b="1" dirty="0" smtClean="0">
                <a:solidFill>
                  <a:srgbClr val="FF2C7B"/>
                </a:solidFill>
              </a:rPr>
              <a:t>많이 </a:t>
            </a:r>
            <a:r>
              <a:rPr lang="ko-KR" altLang="ja-JP" sz="5000" b="1" dirty="0" smtClean="0">
                <a:solidFill>
                  <a:srgbClr val="FF2C7B"/>
                </a:solidFill>
              </a:rPr>
              <a:t>사랑해야 하는가? </a:t>
            </a:r>
            <a:endParaRPr kumimoji="1" lang="ko-KR" altLang="ja-JP" sz="5000" b="1" dirty="0" smtClean="0">
              <a:solidFill>
                <a:srgbClr val="FF2C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ja-JP" sz="3200" dirty="0">
                <a:solidFill>
                  <a:srgbClr val="632523"/>
                </a:solidFill>
              </a:rPr>
              <a:t>행동 단어 (동사)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ja-JP" sz="8800" b="1" dirty="0" smtClean="0">
                <a:solidFill>
                  <a:srgbClr val="800080"/>
                </a:solidFill>
              </a:rPr>
              <a:t>드높인다</a:t>
            </a:r>
          </a:p>
          <a:p>
            <a:pPr marL="0" indent="0" algn="ctr">
              <a:buNone/>
            </a:pPr>
            <a:endParaRPr lang="ko-KR" altLang="ja-JP" sz="6000" b="1" dirty="0" smtClean="0">
              <a:solidFill>
                <a:srgbClr val="800080"/>
              </a:solidFill>
            </a:endParaRPr>
          </a:p>
          <a:p>
            <a:pPr marL="0" indent="0" algn="ctr">
              <a:buNone/>
            </a:pPr>
            <a:r>
              <a:rPr lang="ko-KR" altLang="ja-JP" sz="5000" b="1" dirty="0" smtClean="0">
                <a:solidFill>
                  <a:srgbClr val="800080"/>
                </a:solidFill>
              </a:rPr>
              <a:t>우리는 무엇을 </a:t>
            </a:r>
            <a:endParaRPr lang="en-US" altLang="ko-KR" sz="5000" b="1" dirty="0" smtClean="0">
              <a:solidFill>
                <a:srgbClr val="800080"/>
              </a:solidFill>
            </a:endParaRPr>
          </a:p>
          <a:p>
            <a:pPr marL="0" indent="0" algn="ctr">
              <a:buNone/>
            </a:pPr>
            <a:r>
              <a:rPr lang="ko-KR" altLang="ja-JP" sz="5000" b="1" dirty="0" smtClean="0">
                <a:solidFill>
                  <a:srgbClr val="800080"/>
                </a:solidFill>
              </a:rPr>
              <a:t>드높여야 하는가?</a:t>
            </a:r>
          </a:p>
        </p:txBody>
      </p:sp>
    </p:spTree>
    <p:extLst>
      <p:ext uri="{BB962C8B-B14F-4D97-AF65-F5344CB8AC3E}">
        <p14:creationId xmlns:p14="http://schemas.microsoft.com/office/powerpoint/2010/main" val="194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ja-JP" sz="3200" dirty="0">
                <a:solidFill>
                  <a:srgbClr val="632523"/>
                </a:solidFill>
              </a:rPr>
              <a:t>행동 단어 (동사)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ko-KR" altLang="ja-JP" sz="8800" b="1" dirty="0" smtClean="0">
                <a:solidFill>
                  <a:srgbClr val="0465A1"/>
                </a:solidFill>
              </a:rPr>
              <a:t>단순화한다</a:t>
            </a:r>
          </a:p>
          <a:p>
            <a:endParaRPr lang="ko-KR" altLang="en-US" sz="1800" dirty="0"/>
          </a:p>
          <a:p>
            <a:pPr marL="0" indent="0" algn="ctr">
              <a:buNone/>
            </a:pPr>
            <a:r>
              <a:rPr lang="ko-KR" altLang="ja-JP" sz="1800" dirty="0" smtClean="0"/>
              <a:t>네가 많은 일로 염려하고 </a:t>
            </a:r>
            <a:r>
              <a:rPr lang="ko-KR" altLang="ja-JP" sz="1800" dirty="0"/>
              <a:t>근심하나 </a:t>
            </a:r>
            <a:r>
              <a:rPr lang="ko-KR" altLang="ja-JP" sz="1800" dirty="0" smtClean="0"/>
              <a:t>…</a:t>
            </a:r>
          </a:p>
          <a:p>
            <a:pPr marL="0" indent="0" algn="ctr">
              <a:buNone/>
            </a:pPr>
            <a:r>
              <a:rPr lang="ko-KR" altLang="ja-JP" sz="1800" dirty="0" smtClean="0"/>
              <a:t>한 가지만이라도 족하니라</a:t>
            </a:r>
          </a:p>
          <a:p>
            <a:pPr marL="0" indent="0" algn="ctr">
              <a:buNone/>
            </a:pPr>
            <a:r>
              <a:rPr lang="ko-KR" altLang="ja-JP" sz="1400" dirty="0" smtClean="0"/>
              <a:t>(누가복음 10:41~42)</a:t>
            </a:r>
          </a:p>
          <a:p>
            <a:pPr marL="0" indent="0" algn="ctr">
              <a:buNone/>
            </a:pPr>
            <a:r>
              <a:rPr lang="ko-KR" altLang="ja-JP" sz="5000" b="1" dirty="0" smtClean="0">
                <a:solidFill>
                  <a:srgbClr val="0465A1"/>
                </a:solidFill>
              </a:rPr>
              <a:t>우리는 무엇을 </a:t>
            </a:r>
            <a:endParaRPr lang="en-US" altLang="ko-KR" sz="5000" b="1" dirty="0" smtClean="0">
              <a:solidFill>
                <a:srgbClr val="0465A1"/>
              </a:solidFill>
            </a:endParaRPr>
          </a:p>
          <a:p>
            <a:pPr marL="0" indent="0" algn="ctr">
              <a:buNone/>
            </a:pPr>
            <a:r>
              <a:rPr lang="ko-KR" altLang="ja-JP" sz="5000" b="1" dirty="0" smtClean="0">
                <a:solidFill>
                  <a:srgbClr val="0465A1"/>
                </a:solidFill>
              </a:rPr>
              <a:t>단순화해야 하는가?</a:t>
            </a:r>
            <a:endParaRPr lang="ko-KR" altLang="ja-JP" sz="5000" b="1" dirty="0">
              <a:solidFill>
                <a:srgbClr val="0465A1"/>
              </a:solidFill>
            </a:endParaRPr>
          </a:p>
          <a:p>
            <a:pPr marL="0" indent="0" algn="ctr">
              <a:buNone/>
            </a:pPr>
            <a:endParaRPr kumimoji="1" lang="ko-KR" altLang="ja-JP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ja-JP" sz="3200" dirty="0">
                <a:solidFill>
                  <a:srgbClr val="632523"/>
                </a:solidFill>
              </a:rPr>
              <a:t>행동 단어 (동사)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ko-KR" altLang="ja-JP" sz="8800" b="1" dirty="0" smtClean="0">
                <a:solidFill>
                  <a:srgbClr val="9D581F"/>
                </a:solidFill>
              </a:rPr>
              <a:t>힘써 노력한다</a:t>
            </a:r>
          </a:p>
          <a:p>
            <a:pPr marL="0" indent="0" algn="ctr">
              <a:buNone/>
            </a:pPr>
            <a:endParaRPr lang="ko-KR" altLang="ja-JP" sz="6000" b="1" dirty="0">
              <a:solidFill>
                <a:srgbClr val="9D581F"/>
              </a:solidFill>
            </a:endParaRPr>
          </a:p>
          <a:p>
            <a:pPr marL="0" indent="0" algn="ctr">
              <a:buNone/>
            </a:pPr>
            <a:r>
              <a:rPr kumimoji="1" lang="ko-KR" altLang="ja-JP" sz="5000" b="1" dirty="0" smtClean="0">
                <a:solidFill>
                  <a:srgbClr val="9D581F"/>
                </a:solidFill>
              </a:rPr>
              <a:t>우리는 </a:t>
            </a:r>
            <a:r>
              <a:rPr lang="ko-KR" altLang="ja-JP" sz="5000" b="1" dirty="0" smtClean="0">
                <a:solidFill>
                  <a:srgbClr val="9D581F"/>
                </a:solidFill>
              </a:rPr>
              <a:t>무엇을 </a:t>
            </a:r>
            <a:r>
              <a:rPr kumimoji="1" lang="ko-KR" altLang="en-US" sz="5000" b="1" dirty="0" smtClean="0">
                <a:solidFill>
                  <a:srgbClr val="9D581F"/>
                </a:solidFill>
              </a:rPr>
              <a:t>향</a:t>
            </a:r>
            <a:r>
              <a:rPr kumimoji="1" lang="ko-KR" altLang="ja-JP" sz="5000" b="1" dirty="0" smtClean="0">
                <a:solidFill>
                  <a:srgbClr val="9D581F"/>
                </a:solidFill>
              </a:rPr>
              <a:t>해 </a:t>
            </a:r>
            <a:endParaRPr kumimoji="1" lang="en-US" altLang="ko-KR" sz="5000" b="1" dirty="0" smtClean="0">
              <a:solidFill>
                <a:srgbClr val="9D581F"/>
              </a:solidFill>
            </a:endParaRPr>
          </a:p>
          <a:p>
            <a:pPr marL="0" indent="0" algn="ctr">
              <a:buNone/>
            </a:pPr>
            <a:r>
              <a:rPr lang="ko-KR" altLang="ja-JP" sz="5000" b="1" dirty="0" smtClean="0">
                <a:solidFill>
                  <a:srgbClr val="9D581F"/>
                </a:solidFill>
              </a:rPr>
              <a:t>힘써 </a:t>
            </a:r>
            <a:r>
              <a:rPr kumimoji="1" lang="ko-KR" altLang="ja-JP" sz="5000" b="1" dirty="0" smtClean="0">
                <a:solidFill>
                  <a:srgbClr val="9D581F"/>
                </a:solidFill>
              </a:rPr>
              <a:t>노력해야 하는가?</a:t>
            </a:r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ja-JP" sz="3200" dirty="0">
                <a:solidFill>
                  <a:srgbClr val="632523"/>
                </a:solidFill>
              </a:rPr>
              <a:t>행동 단어 (동사)</a:t>
            </a:r>
            <a:endParaRPr kumimoji="1" lang="ko-KR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ko-KR" altLang="ja-JP" sz="8800" b="1" dirty="0" smtClean="0">
                <a:solidFill>
                  <a:srgbClr val="938953"/>
                </a:solidFill>
              </a:rPr>
              <a:t>강화한다</a:t>
            </a:r>
          </a:p>
          <a:p>
            <a:pPr marL="0" indent="0" algn="ctr">
              <a:buNone/>
            </a:pPr>
            <a:endParaRPr lang="ko-KR" altLang="ja-JP" sz="6000" b="1" dirty="0">
              <a:solidFill>
                <a:srgbClr val="938953"/>
              </a:solidFill>
            </a:endParaRPr>
          </a:p>
          <a:p>
            <a:pPr marL="0" indent="0" algn="ctr">
              <a:buNone/>
            </a:pPr>
            <a:r>
              <a:rPr kumimoji="1" lang="ko-KR" altLang="ja-JP" sz="5000" b="1" dirty="0" smtClean="0">
                <a:solidFill>
                  <a:srgbClr val="938953"/>
                </a:solidFill>
              </a:rPr>
              <a:t>우리는 </a:t>
            </a:r>
            <a:r>
              <a:rPr lang="ko-KR" altLang="ja-JP" sz="5000" b="1" dirty="0" smtClean="0">
                <a:solidFill>
                  <a:srgbClr val="938953"/>
                </a:solidFill>
              </a:rPr>
              <a:t>누구를</a:t>
            </a:r>
            <a:r>
              <a:rPr kumimoji="1" lang="ko-KR" altLang="ja-JP" sz="5000" b="1" dirty="0" smtClean="0">
                <a:solidFill>
                  <a:srgbClr val="938953"/>
                </a:solidFill>
              </a:rPr>
              <a:t> </a:t>
            </a:r>
            <a:endParaRPr kumimoji="1" lang="en-US" altLang="ko-KR" sz="5000" b="1" dirty="0" smtClean="0">
              <a:solidFill>
                <a:srgbClr val="938953"/>
              </a:solidFill>
            </a:endParaRPr>
          </a:p>
          <a:p>
            <a:pPr marL="0" indent="0" algn="ctr">
              <a:buNone/>
            </a:pPr>
            <a:r>
              <a:rPr kumimoji="1" lang="ko-KR" altLang="ja-JP" sz="5000" b="1" dirty="0" smtClean="0">
                <a:solidFill>
                  <a:srgbClr val="938953"/>
                </a:solidFill>
              </a:rPr>
              <a:t>강화해야 하는가?</a:t>
            </a:r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271</Words>
  <Application>Microsoft Office PowerPoint</Application>
  <PresentationFormat>화면 슬라이드 쇼(4:3)</PresentationFormat>
  <Paragraphs>79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ＭＳ Ｐゴシック</vt:lpstr>
      <vt:lpstr>맑은 고딕</vt:lpstr>
      <vt:lpstr>Arial</vt:lpstr>
      <vt:lpstr>Calibri</vt:lpstr>
      <vt:lpstr>ホワイト</vt:lpstr>
      <vt:lpstr>PowerPoint 프레젠테이션</vt:lpstr>
      <vt:lpstr>2016년 지역 계획 비디오</vt:lpstr>
      <vt:lpstr>2016년 지역 비전</vt:lpstr>
      <vt:lpstr>우리의 소망</vt:lpstr>
      <vt:lpstr>행동 단어 (동사)</vt:lpstr>
      <vt:lpstr>행동 단어 (동사)</vt:lpstr>
      <vt:lpstr>행동 단어 (동사)</vt:lpstr>
      <vt:lpstr>행동 단어 (동사)</vt:lpstr>
      <vt:lpstr>행동 단어 (동사)</vt:lpstr>
      <vt:lpstr>행동 단어 (동사)</vt:lpstr>
      <vt:lpstr>행동 단어 (동사)</vt:lpstr>
      <vt:lpstr>열린 단어</vt:lpstr>
      <vt:lpstr>워크숍 (예시)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AsiaNorthAreaPlan2016</dc:title>
  <dc:subject/>
  <dc:creator>PSD_Japan</dc:creator>
  <cp:keywords/>
  <dc:description/>
  <cp:lastModifiedBy>Kil Hwan Baek</cp:lastModifiedBy>
  <cp:revision>67</cp:revision>
  <cp:lastPrinted>2016-01-12T01:36:46Z</cp:lastPrinted>
  <dcterms:created xsi:type="dcterms:W3CDTF">2015-12-28T04:55:19Z</dcterms:created>
  <dcterms:modified xsi:type="dcterms:W3CDTF">2016-01-15T04:07:11Z</dcterms:modified>
  <cp:category/>
</cp:coreProperties>
</file>