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3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62" r:id="rId21"/>
    <p:sldId id="264" r:id="rId22"/>
    <p:sldId id="265" r:id="rId23"/>
    <p:sldId id="266" r:id="rId24"/>
    <p:sldId id="267" r:id="rId25"/>
    <p:sldId id="268" r:id="rId26"/>
    <p:sldId id="269" r:id="rId27"/>
    <p:sldId id="270" r:id="rId28"/>
    <p:sldId id="271" r:id="rId29"/>
    <p:sldId id="272" r:id="rId30"/>
    <p:sldId id="273" r:id="rId31"/>
    <p:sldId id="274" r:id="rId32"/>
    <p:sldId id="275" r:id="rId33"/>
    <p:sldId id="276" r:id="rId34"/>
    <p:sldId id="277" r:id="rId35"/>
    <p:sldId id="278" r:id="rId36"/>
    <p:sldId id="279" r:id="rId37"/>
    <p:sldId id="280" r:id="rId38"/>
    <p:sldId id="281" r:id="rId39"/>
    <p:sldId id="282" r:id="rId40"/>
    <p:sldId id="297" r:id="rId41"/>
    <p:sldId id="295" r:id="rId42"/>
    <p:sldId id="296" r:id="rId43"/>
    <p:sldId id="299" r:id="rId44"/>
    <p:sldId id="302" r:id="rId45"/>
    <p:sldId id="303" r:id="rId46"/>
    <p:sldId id="304" r:id="rId47"/>
    <p:sldId id="305" r:id="rId48"/>
    <p:sldId id="298" r:id="rId49"/>
    <p:sldId id="301" r:id="rId50"/>
    <p:sldId id="300" r:id="rId5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8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5C663-27EE-4163-A374-86D7B7A340D6}" type="datetimeFigureOut">
              <a:rPr lang="ko-KR" altLang="en-US" smtClean="0"/>
              <a:pPr/>
              <a:t>2012-03-15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3F079-F960-4A28-A033-E339AD00942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5C663-27EE-4163-A374-86D7B7A340D6}" type="datetimeFigureOut">
              <a:rPr lang="ko-KR" altLang="en-US" smtClean="0"/>
              <a:pPr/>
              <a:t>2012-03-15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3F079-F960-4A28-A033-E339AD00942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5C663-27EE-4163-A374-86D7B7A340D6}" type="datetimeFigureOut">
              <a:rPr lang="ko-KR" altLang="en-US" smtClean="0"/>
              <a:pPr/>
              <a:t>2012-03-15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3F079-F960-4A28-A033-E339AD00942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5C663-27EE-4163-A374-86D7B7A340D6}" type="datetimeFigureOut">
              <a:rPr lang="ko-KR" altLang="en-US" smtClean="0"/>
              <a:pPr/>
              <a:t>2012-03-15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3F079-F960-4A28-A033-E339AD00942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5C663-27EE-4163-A374-86D7B7A340D6}" type="datetimeFigureOut">
              <a:rPr lang="ko-KR" altLang="en-US" smtClean="0"/>
              <a:pPr/>
              <a:t>2012-03-15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3F079-F960-4A28-A033-E339AD00942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5C663-27EE-4163-A374-86D7B7A340D6}" type="datetimeFigureOut">
              <a:rPr lang="ko-KR" altLang="en-US" smtClean="0"/>
              <a:pPr/>
              <a:t>2012-03-15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3F079-F960-4A28-A033-E339AD00942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5C663-27EE-4163-A374-86D7B7A340D6}" type="datetimeFigureOut">
              <a:rPr lang="ko-KR" altLang="en-US" smtClean="0"/>
              <a:pPr/>
              <a:t>2012-03-15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3F079-F960-4A28-A033-E339AD00942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5C663-27EE-4163-A374-86D7B7A340D6}" type="datetimeFigureOut">
              <a:rPr lang="ko-KR" altLang="en-US" smtClean="0"/>
              <a:pPr/>
              <a:t>2012-03-15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3F079-F960-4A28-A033-E339AD00942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5C663-27EE-4163-A374-86D7B7A340D6}" type="datetimeFigureOut">
              <a:rPr lang="ko-KR" altLang="en-US" smtClean="0"/>
              <a:pPr/>
              <a:t>2012-03-15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3F079-F960-4A28-A033-E339AD00942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5C663-27EE-4163-A374-86D7B7A340D6}" type="datetimeFigureOut">
              <a:rPr lang="ko-KR" altLang="en-US" smtClean="0"/>
              <a:pPr/>
              <a:t>2012-03-15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3F079-F960-4A28-A033-E339AD00942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5C663-27EE-4163-A374-86D7B7A340D6}" type="datetimeFigureOut">
              <a:rPr lang="ko-KR" altLang="en-US" smtClean="0"/>
              <a:pPr/>
              <a:t>2012-03-15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3F079-F960-4A28-A033-E339AD00942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5C663-27EE-4163-A374-86D7B7A340D6}" type="datetimeFigureOut">
              <a:rPr lang="ko-KR" altLang="en-US" smtClean="0"/>
              <a:pPr/>
              <a:t>2012-03-15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3F079-F960-4A28-A033-E339AD00942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iRrVdCtLo5U&amp;feature=relmfu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g-QDbnnK1nA&amp;feature=relmfu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MbnY32-sKww&amp;feature=related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yyKsHDt06lw&amp;feature=related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4LvEHS2Ps1U&amp;feature=fvwrel" TargetMode="External"/><Relationship Id="rId2" Type="http://schemas.openxmlformats.org/officeDocument/2006/relationships/hyperlink" Target="http://www.youtube.com/watch?v=Jv0TPtAPwfI&amp;feature=related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346VKct7Kg4&amp;feature=related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sbZPzONGkP4&amp;feature=relmfu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dctFpPg-YIY&amp;feature=related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NLLMRZnzZJw&amp;feature=related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MuxIbLUsNmI&amp;feature=relmfu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jiJ5hNAxIDM&amp;feature=relmfu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6eCT1CqNj-A&amp;feature=relmfu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rxOz8PV_d50&amp;feature=relmfu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hfqs5EyUf_Q&amp;feature=relmfu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cvdY28Jbero&amp;feature=relmfu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SYcS6PyAJLM&amp;feature=relmfu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T9LsmzhwYiY&amp;feature=related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T9LsmzhwYiY&amp;feature=related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rd5Zgo8pv_I&amp;feature=relmf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Bshv_VKYz5Y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dIlsWd6uQSY&amp;feature=relmfu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1nytUsUlGi4&amp;feature=relmfu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nN8Fcs1wwIU&amp;feature=relmfu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tnXImHEgMVw&amp;feature=relmfu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AnuoedE2Opg&amp;feature=relmfu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3IK1ikN34a4&amp;feature=related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23DHllpg_90&amp;feature=related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XYItdeZKx_s&amp;feature=related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r0q0TjRqNqA&amp;feature=related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uUnR9FZBOWA&amp;feature=related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sz88XCLL-HM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RLC0ydTmQUE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results?search_query=%EC%9B%90%EC%A3%BC%EB%B6%81%EC%83%88%ED%86%B5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bs2GMRPnE0w&amp;feature=related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YjOp89TTm4s&amp;feature=related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9Ls-g675Diw" TargetMode="External"/><Relationship Id="rId2" Type="http://schemas.openxmlformats.org/officeDocument/2006/relationships/hyperlink" Target="http://www.youtube.com/watch?v=v0-ZyykczG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l_t2CzaVBek" TargetMode="External"/><Relationship Id="rId5" Type="http://schemas.openxmlformats.org/officeDocument/2006/relationships/hyperlink" Target="http://www.youtube.com/watch?v=qb8jTOBTK2E" TargetMode="External"/><Relationship Id="rId4" Type="http://schemas.openxmlformats.org/officeDocument/2006/relationships/hyperlink" Target="http://www.youtube.com/watch?v=ROhF0CiOOTY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7hH11YpBgDM" TargetMode="External"/><Relationship Id="rId2" Type="http://schemas.openxmlformats.org/officeDocument/2006/relationships/hyperlink" Target="http://www.youtube.com/watch?v=Dr-fLP_NeY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g9x0CGPjYcI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Dw19j2WEjLM" TargetMode="External"/><Relationship Id="rId2" Type="http://schemas.openxmlformats.org/officeDocument/2006/relationships/hyperlink" Target="http://www.youtube.com/watch?v=-VLvdP1EUkw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ser.chol.com/~nlmok/xe/1795" TargetMode="External"/><Relationship Id="rId4" Type="http://schemas.openxmlformats.org/officeDocument/2006/relationships/hyperlink" Target="http://www.youtube.com/watch?v=txWv6tQVVTA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hZ5tzJpclMQ" TargetMode="External"/><Relationship Id="rId2" Type="http://schemas.openxmlformats.org/officeDocument/2006/relationships/hyperlink" Target="http://www.youtube.com/watch?v=YHLvER0PsM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PfDYexvD4NU" TargetMode="External"/><Relationship Id="rId5" Type="http://schemas.openxmlformats.org/officeDocument/2006/relationships/hyperlink" Target="http://www.youtube.com/watch?v=oP1_t-OM5zw" TargetMode="External"/><Relationship Id="rId4" Type="http://schemas.openxmlformats.org/officeDocument/2006/relationships/hyperlink" Target="http://www.youtube.com/watch?v=YrA4QffYYaE" TargetMode="Externa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QSdaPA9gvw8&amp;feature=related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ftueJ9yOdRw" TargetMode="External"/><Relationship Id="rId2" Type="http://schemas.openxmlformats.org/officeDocument/2006/relationships/hyperlink" Target="http://www.youtube.com/watch?v=2Xsi4knz94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EB9EiiVorxA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user/TEDtalksDirector/featured" TargetMode="External"/><Relationship Id="rId2" Type="http://schemas.openxmlformats.org/officeDocument/2006/relationships/hyperlink" Target="http://www.youtube.com/user/tedtalksdirector?ob=4&amp;feature=results_mai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tqITmalWtEA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KON5fp9e3gQ&amp;feature=related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A-idhCPEZC8&amp;feature=relmf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2115666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/>
              <a:t>공부의 비법 </a:t>
            </a:r>
            <a:r>
              <a:rPr lang="ko-KR" altLang="en-US" dirty="0" err="1" smtClean="0"/>
              <a:t>세바시</a:t>
            </a:r>
            <a:r>
              <a:rPr lang="ko-KR" altLang="en-US" dirty="0" smtClean="0"/>
              <a:t> 원주북새통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TED </a:t>
            </a:r>
            <a:r>
              <a:rPr lang="ko-KR" altLang="en-US" dirty="0" smtClean="0"/>
              <a:t>연설기부벤치마킹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나름 가려서 익히기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135088"/>
          </a:xfrm>
        </p:spPr>
        <p:txBody>
          <a:bodyPr>
            <a:normAutofit/>
          </a:bodyPr>
          <a:lstStyle/>
          <a:p>
            <a:endParaRPr lang="en-US" altLang="ko-KR" dirty="0" smtClean="0"/>
          </a:p>
          <a:p>
            <a:r>
              <a:rPr lang="en-US" altLang="ko-KR" dirty="0" err="1" smtClean="0"/>
              <a:t>Youtube</a:t>
            </a:r>
            <a:r>
              <a:rPr lang="en-US" altLang="ko-KR" dirty="0" smtClean="0"/>
              <a:t> </a:t>
            </a:r>
            <a:r>
              <a:rPr lang="ko-KR" altLang="en-US" dirty="0" smtClean="0"/>
              <a:t>시청 후 </a:t>
            </a:r>
            <a:endParaRPr lang="en-US" altLang="ko-KR" dirty="0" smtClean="0"/>
          </a:p>
          <a:p>
            <a:r>
              <a:rPr lang="ko-KR" altLang="en-US" dirty="0" err="1" smtClean="0"/>
              <a:t>다이돌핀생성</a:t>
            </a:r>
            <a:r>
              <a:rPr lang="ko-KR" altLang="en-US" dirty="0" smtClean="0"/>
              <a:t> 역량강화 학습법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세상을 바꾸는 시간 </a:t>
            </a:r>
            <a:r>
              <a:rPr lang="en-US" altLang="ko-KR" dirty="0" smtClean="0"/>
              <a:t>15</a:t>
            </a:r>
            <a:r>
              <a:rPr lang="ko-KR" altLang="en-US" dirty="0" smtClean="0"/>
              <a:t>분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키씽킹</a:t>
            </a:r>
            <a:r>
              <a:rPr lang="ko-KR" altLang="en-US" dirty="0" smtClean="0"/>
              <a:t> 벤치마킹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err="1" smtClean="0"/>
              <a:t>세바시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15</a:t>
            </a:r>
            <a:r>
              <a:rPr lang="ko-KR" altLang="en-US" b="1" dirty="0" smtClean="0"/>
              <a:t>분 </a:t>
            </a:r>
            <a:r>
              <a:rPr lang="en-US" altLang="ko-KR" b="1" dirty="0" smtClean="0"/>
              <a:t>34</a:t>
            </a:r>
            <a:r>
              <a:rPr lang="ko-KR" altLang="en-US" b="1" dirty="0" smtClean="0"/>
              <a:t>회 </a:t>
            </a:r>
            <a:r>
              <a:rPr lang="en-US" altLang="ko-KR" b="1" dirty="0" smtClean="0"/>
              <a:t>- </a:t>
            </a:r>
            <a:r>
              <a:rPr lang="ko-KR" altLang="en-US" b="1" dirty="0" smtClean="0"/>
              <a:t>세상을 바꾸는 편지 한 통</a:t>
            </a:r>
            <a:r>
              <a:rPr lang="en-US" altLang="ko-KR" b="1" dirty="0" smtClean="0"/>
              <a:t>@</a:t>
            </a:r>
            <a:r>
              <a:rPr lang="ko-KR" altLang="en-US" b="1" dirty="0" smtClean="0"/>
              <a:t>고은태 </a:t>
            </a:r>
            <a:r>
              <a:rPr lang="ko-KR" altLang="en-US" b="1" dirty="0" err="1" smtClean="0"/>
              <a:t>국제앰네스티</a:t>
            </a:r>
            <a:r>
              <a:rPr lang="ko-KR" altLang="en-US" b="1" dirty="0" smtClean="0"/>
              <a:t> 집행위원 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en-US" altLang="ko-KR" dirty="0" smtClean="0">
                <a:hlinkClick r:id="rId2"/>
              </a:rPr>
              <a:t>http://www.youtube.com/watch?v=iRrVdCtLo5U&amp;feature=relmfu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세상을 바꾸는 시간 </a:t>
            </a:r>
            <a:r>
              <a:rPr lang="en-US" altLang="ko-KR" dirty="0" smtClean="0"/>
              <a:t>15</a:t>
            </a:r>
            <a:r>
              <a:rPr lang="ko-KR" altLang="en-US" dirty="0" smtClean="0"/>
              <a:t>분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키씽킹</a:t>
            </a:r>
            <a:r>
              <a:rPr lang="ko-KR" altLang="en-US" dirty="0" smtClean="0"/>
              <a:t> 벤치마킹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err="1" smtClean="0"/>
              <a:t>세바시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15</a:t>
            </a:r>
            <a:r>
              <a:rPr lang="ko-KR" altLang="en-US" b="1" dirty="0" smtClean="0"/>
              <a:t>분 </a:t>
            </a:r>
            <a:r>
              <a:rPr lang="en-US" altLang="ko-KR" b="1" dirty="0" smtClean="0"/>
              <a:t>35</a:t>
            </a:r>
            <a:r>
              <a:rPr lang="ko-KR" altLang="en-US" b="1" dirty="0" smtClean="0"/>
              <a:t>회 </a:t>
            </a:r>
            <a:r>
              <a:rPr lang="en-US" altLang="ko-KR" b="1" dirty="0" smtClean="0"/>
              <a:t>- </a:t>
            </a:r>
            <a:r>
              <a:rPr lang="ko-KR" altLang="en-US" b="1" dirty="0" smtClean="0"/>
              <a:t>시간의 패러독스 이해하기</a:t>
            </a:r>
            <a:r>
              <a:rPr lang="en-US" altLang="ko-KR" b="1" dirty="0" smtClean="0"/>
              <a:t>@</a:t>
            </a:r>
            <a:r>
              <a:rPr lang="ko-KR" altLang="en-US" b="1" dirty="0" smtClean="0"/>
              <a:t>함병우 </a:t>
            </a:r>
            <a:r>
              <a:rPr lang="ko-KR" altLang="en-US" b="1" dirty="0" err="1" smtClean="0"/>
              <a:t>뷰앤코치</a:t>
            </a:r>
            <a:r>
              <a:rPr lang="ko-KR" altLang="en-US" b="1" dirty="0" smtClean="0"/>
              <a:t> 대표 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en-US" altLang="ko-KR" dirty="0" smtClean="0">
                <a:hlinkClick r:id="rId2"/>
              </a:rPr>
              <a:t>http://www.youtube.com/watch?v=g-QDbnnK1nA&amp;feature=relmfu</a:t>
            </a:r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세상을 바꾸는 시간 </a:t>
            </a:r>
            <a:r>
              <a:rPr lang="en-US" altLang="ko-KR" dirty="0" smtClean="0"/>
              <a:t>15</a:t>
            </a:r>
            <a:r>
              <a:rPr lang="ko-KR" altLang="en-US" dirty="0" smtClean="0"/>
              <a:t>분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키씽킹</a:t>
            </a:r>
            <a:r>
              <a:rPr lang="ko-KR" altLang="en-US" dirty="0" smtClean="0"/>
              <a:t> 벤치마킹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err="1" smtClean="0"/>
              <a:t>세바시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15</a:t>
            </a:r>
            <a:r>
              <a:rPr lang="ko-KR" altLang="en-US" b="1" dirty="0" smtClean="0"/>
              <a:t>분 </a:t>
            </a:r>
            <a:r>
              <a:rPr lang="en-US" altLang="ko-KR" b="1" dirty="0" smtClean="0"/>
              <a:t>72</a:t>
            </a:r>
            <a:r>
              <a:rPr lang="ko-KR" altLang="en-US" b="1" dirty="0" smtClean="0"/>
              <a:t>회 </a:t>
            </a:r>
            <a:r>
              <a:rPr lang="en-US" altLang="ko-KR" b="1" dirty="0" smtClean="0"/>
              <a:t>- </a:t>
            </a:r>
            <a:r>
              <a:rPr lang="ko-KR" altLang="en-US" b="1" dirty="0" smtClean="0"/>
              <a:t>세계를 정복하려면 지도를 사라</a:t>
            </a:r>
            <a:r>
              <a:rPr lang="en-US" altLang="ko-KR" b="1" dirty="0" smtClean="0"/>
              <a:t>@</a:t>
            </a:r>
            <a:r>
              <a:rPr lang="ko-KR" altLang="en-US" b="1" dirty="0" err="1" smtClean="0"/>
              <a:t>양희송</a:t>
            </a:r>
            <a:r>
              <a:rPr lang="ko-KR" altLang="en-US" b="1" dirty="0" smtClean="0"/>
              <a:t> 대표기획자 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en-US" altLang="ko-KR" dirty="0" smtClean="0">
                <a:hlinkClick r:id="rId2"/>
              </a:rPr>
              <a:t>http://www.youtube.com/watch?v=MbnY32-sKww&amp;feature=related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세상을 바꾸는 시간 </a:t>
            </a:r>
            <a:r>
              <a:rPr lang="en-US" altLang="ko-KR" dirty="0" smtClean="0"/>
              <a:t>15</a:t>
            </a:r>
            <a:r>
              <a:rPr lang="ko-KR" altLang="en-US" dirty="0" smtClean="0"/>
              <a:t>분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키씽킹</a:t>
            </a:r>
            <a:r>
              <a:rPr lang="ko-KR" altLang="en-US" dirty="0" smtClean="0"/>
              <a:t> 벤치마킹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err="1" smtClean="0"/>
              <a:t>세바시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15</a:t>
            </a:r>
            <a:r>
              <a:rPr lang="ko-KR" altLang="en-US" b="1" dirty="0" smtClean="0"/>
              <a:t>분 </a:t>
            </a:r>
            <a:r>
              <a:rPr lang="en-US" altLang="ko-KR" b="1" dirty="0" smtClean="0"/>
              <a:t>55</a:t>
            </a:r>
            <a:r>
              <a:rPr lang="ko-KR" altLang="en-US" b="1" dirty="0" smtClean="0"/>
              <a:t>회 </a:t>
            </a:r>
            <a:r>
              <a:rPr lang="en-US" altLang="ko-KR" b="1" dirty="0" smtClean="0"/>
              <a:t>- </a:t>
            </a:r>
            <a:r>
              <a:rPr lang="ko-KR" altLang="en-US" b="1" dirty="0" smtClean="0"/>
              <a:t>밥집이 꿀 수 있는 꿈의 크기</a:t>
            </a:r>
            <a:r>
              <a:rPr lang="en-US" altLang="ko-KR" b="1" dirty="0" smtClean="0"/>
              <a:t>@</a:t>
            </a:r>
            <a:r>
              <a:rPr lang="ko-KR" altLang="en-US" b="1" dirty="0" smtClean="0"/>
              <a:t>한영미 공동대표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en-US" altLang="ko-KR" dirty="0" smtClean="0">
                <a:hlinkClick r:id="rId2"/>
              </a:rPr>
              <a:t>http://www.youtube.com/watch?v=yyKsHDt06lw&amp;feature=related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세상을 바꾸는 시간 </a:t>
            </a:r>
            <a:r>
              <a:rPr lang="en-US" altLang="ko-KR" dirty="0" smtClean="0"/>
              <a:t>15</a:t>
            </a:r>
            <a:r>
              <a:rPr lang="ko-KR" altLang="en-US" dirty="0" smtClean="0"/>
              <a:t>분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키씽킹</a:t>
            </a:r>
            <a:r>
              <a:rPr lang="ko-KR" altLang="en-US" dirty="0" smtClean="0"/>
              <a:t> 벤치마킹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b="1" dirty="0" err="1" smtClean="0"/>
              <a:t>세바시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15</a:t>
            </a:r>
            <a:r>
              <a:rPr lang="ko-KR" altLang="en-US" b="1" dirty="0" smtClean="0"/>
              <a:t>분 </a:t>
            </a:r>
            <a:r>
              <a:rPr lang="en-US" altLang="ko-KR" b="1" dirty="0" smtClean="0"/>
              <a:t>64</a:t>
            </a:r>
            <a:r>
              <a:rPr lang="ko-KR" altLang="en-US" b="1" dirty="0" smtClean="0"/>
              <a:t>회 </a:t>
            </a:r>
            <a:r>
              <a:rPr lang="en-US" altLang="ko-KR" b="1" dirty="0" smtClean="0"/>
              <a:t>- </a:t>
            </a:r>
            <a:r>
              <a:rPr lang="ko-KR" altLang="en-US" b="1" dirty="0" smtClean="0"/>
              <a:t>환자와 정상인의 차이</a:t>
            </a:r>
            <a:r>
              <a:rPr lang="en-US" altLang="ko-KR" b="1" dirty="0" smtClean="0"/>
              <a:t>@</a:t>
            </a:r>
            <a:r>
              <a:rPr lang="ko-KR" altLang="en-US" b="1" dirty="0" smtClean="0"/>
              <a:t>서민 단국대 의과대학 교수 </a:t>
            </a:r>
            <a:endParaRPr lang="en-US" altLang="ko-KR" b="1" dirty="0"/>
          </a:p>
          <a:p>
            <a:r>
              <a:rPr lang="en-US" altLang="ko-KR" dirty="0" smtClean="0">
                <a:hlinkClick r:id="rId2"/>
              </a:rPr>
              <a:t>http://www.youtube.com/watch?v=Jv0TPtAPwfI&amp;feature=related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 smtClean="0"/>
              <a:t>기생충의 변명</a:t>
            </a:r>
            <a:r>
              <a:rPr lang="en-US" altLang="ko-KR" b="1" dirty="0" smtClean="0"/>
              <a:t>_</a:t>
            </a:r>
            <a:r>
              <a:rPr lang="ko-KR" altLang="en-US" b="1" dirty="0" smtClean="0"/>
              <a:t>단국대 서민 교수 </a:t>
            </a:r>
            <a:endParaRPr lang="en-US" altLang="ko-KR" b="1" dirty="0" smtClean="0"/>
          </a:p>
          <a:p>
            <a:r>
              <a:rPr lang="en-US" altLang="ko-KR" dirty="0" smtClean="0">
                <a:hlinkClick r:id="rId3"/>
              </a:rPr>
              <a:t>http://www.youtube.com/watch?v=4LvEHS2Ps1U&amp;feature=fvwrel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세상을 바꾸는 시간 </a:t>
            </a:r>
            <a:r>
              <a:rPr lang="en-US" altLang="ko-KR" dirty="0" smtClean="0"/>
              <a:t>15</a:t>
            </a:r>
            <a:r>
              <a:rPr lang="ko-KR" altLang="en-US" dirty="0" smtClean="0"/>
              <a:t>분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키씽킹</a:t>
            </a:r>
            <a:r>
              <a:rPr lang="ko-KR" altLang="en-US" dirty="0" smtClean="0"/>
              <a:t> 벤치마킹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err="1" smtClean="0"/>
              <a:t>세바시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15</a:t>
            </a:r>
            <a:r>
              <a:rPr lang="ko-KR" altLang="en-US" b="1" dirty="0" smtClean="0"/>
              <a:t>분 </a:t>
            </a:r>
            <a:r>
              <a:rPr lang="en-US" altLang="ko-KR" b="1" dirty="0" smtClean="0"/>
              <a:t>70</a:t>
            </a:r>
            <a:r>
              <a:rPr lang="ko-KR" altLang="en-US" b="1" dirty="0" smtClean="0"/>
              <a:t>회 </a:t>
            </a:r>
            <a:r>
              <a:rPr lang="en-US" altLang="ko-KR" b="1" dirty="0" smtClean="0"/>
              <a:t>- </a:t>
            </a:r>
            <a:r>
              <a:rPr lang="ko-KR" altLang="en-US" b="1" dirty="0" smtClean="0"/>
              <a:t>공부</a:t>
            </a:r>
            <a:r>
              <a:rPr lang="en-US" altLang="ko-KR" b="1" dirty="0" smtClean="0"/>
              <a:t>, </a:t>
            </a:r>
            <a:r>
              <a:rPr lang="ko-KR" altLang="en-US" b="1" dirty="0" err="1" smtClean="0"/>
              <a:t>스펙의</a:t>
            </a:r>
            <a:r>
              <a:rPr lang="ko-KR" altLang="en-US" b="1" dirty="0" smtClean="0"/>
              <a:t> 신보다 </a:t>
            </a:r>
            <a:r>
              <a:rPr lang="ko-KR" altLang="en-US" b="1" dirty="0" err="1" smtClean="0"/>
              <a:t>꿈신이</a:t>
            </a:r>
            <a:r>
              <a:rPr lang="ko-KR" altLang="en-US" b="1" dirty="0" smtClean="0"/>
              <a:t> 되자</a:t>
            </a:r>
            <a:r>
              <a:rPr lang="en-US" altLang="ko-KR" b="1" dirty="0" smtClean="0"/>
              <a:t>@</a:t>
            </a:r>
            <a:r>
              <a:rPr lang="ko-KR" altLang="en-US" b="1" dirty="0" smtClean="0"/>
              <a:t>권태훈 서울대학생 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en-US" altLang="ko-KR" dirty="0" smtClean="0">
                <a:hlinkClick r:id="rId2"/>
              </a:rPr>
              <a:t>http://www.youtube.com/watch?v=346VKct7Kg4&amp;feature=related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세상을 바꾸는 시간 </a:t>
            </a:r>
            <a:r>
              <a:rPr lang="en-US" altLang="ko-KR" dirty="0" smtClean="0"/>
              <a:t>15</a:t>
            </a:r>
            <a:r>
              <a:rPr lang="ko-KR" altLang="en-US" dirty="0" smtClean="0"/>
              <a:t>분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키씽킹</a:t>
            </a:r>
            <a:r>
              <a:rPr lang="ko-KR" altLang="en-US" dirty="0" smtClean="0"/>
              <a:t> 벤치마킹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err="1" smtClean="0"/>
              <a:t>세바시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15</a:t>
            </a:r>
            <a:r>
              <a:rPr lang="ko-KR" altLang="en-US" b="1" dirty="0" smtClean="0"/>
              <a:t>분 </a:t>
            </a:r>
            <a:r>
              <a:rPr lang="en-US" altLang="ko-KR" b="1" dirty="0" smtClean="0"/>
              <a:t>71</a:t>
            </a:r>
            <a:r>
              <a:rPr lang="ko-KR" altLang="en-US" b="1" dirty="0" smtClean="0"/>
              <a:t>회 </a:t>
            </a:r>
            <a:r>
              <a:rPr lang="en-US" altLang="ko-KR" b="1" dirty="0" smtClean="0"/>
              <a:t>- </a:t>
            </a:r>
            <a:r>
              <a:rPr lang="ko-KR" altLang="en-US" b="1" dirty="0" err="1" smtClean="0"/>
              <a:t>후쿠시마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우리의 삶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녹색정치</a:t>
            </a:r>
            <a:r>
              <a:rPr lang="en-US" altLang="ko-KR" b="1" dirty="0" smtClean="0"/>
              <a:t>@</a:t>
            </a:r>
            <a:r>
              <a:rPr lang="ko-KR" altLang="en-US" b="1" dirty="0" smtClean="0"/>
              <a:t>하승수 시민사회 활동가 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en-US" altLang="ko-KR" dirty="0" smtClean="0">
                <a:hlinkClick r:id="rId2"/>
              </a:rPr>
              <a:t>http://www.youtube.com/watch?v=sbZPzONGkP4&amp;feature=relmfu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세상을 바꾸는 시간 </a:t>
            </a:r>
            <a:r>
              <a:rPr lang="en-US" altLang="ko-KR" dirty="0" smtClean="0"/>
              <a:t>15</a:t>
            </a:r>
            <a:r>
              <a:rPr lang="ko-KR" altLang="en-US" dirty="0" smtClean="0"/>
              <a:t>분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키씽킹</a:t>
            </a:r>
            <a:r>
              <a:rPr lang="ko-KR" altLang="en-US" dirty="0" smtClean="0"/>
              <a:t> 벤치마킹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세상을 바꾸는 시간 </a:t>
            </a:r>
            <a:r>
              <a:rPr lang="en-US" altLang="ko-KR" dirty="0" smtClean="0"/>
              <a:t>15</a:t>
            </a:r>
            <a:r>
              <a:rPr lang="ko-KR" altLang="en-US" dirty="0" smtClean="0"/>
              <a:t>분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키씽킹</a:t>
            </a:r>
            <a:r>
              <a:rPr lang="ko-KR" altLang="en-US" dirty="0" smtClean="0"/>
              <a:t> 벤치마킹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err="1" smtClean="0"/>
              <a:t>세바시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15</a:t>
            </a:r>
            <a:r>
              <a:rPr lang="ko-KR" altLang="en-US" b="1" dirty="0" smtClean="0"/>
              <a:t>분 </a:t>
            </a:r>
            <a:r>
              <a:rPr lang="en-US" altLang="ko-KR" b="1" dirty="0" smtClean="0"/>
              <a:t>47</a:t>
            </a:r>
            <a:r>
              <a:rPr lang="ko-KR" altLang="en-US" b="1" dirty="0" smtClean="0"/>
              <a:t>회 </a:t>
            </a:r>
            <a:r>
              <a:rPr lang="en-US" altLang="ko-KR" b="1" dirty="0" smtClean="0"/>
              <a:t>- </a:t>
            </a:r>
            <a:r>
              <a:rPr lang="ko-KR" altLang="en-US" b="1" dirty="0" smtClean="0"/>
              <a:t>언어의 지배를 알면 </a:t>
            </a:r>
            <a:r>
              <a:rPr lang="en-US" altLang="ko-KR" b="1" dirty="0" smtClean="0"/>
              <a:t>NPO</a:t>
            </a:r>
            <a:r>
              <a:rPr lang="ko-KR" altLang="en-US" b="1" dirty="0" smtClean="0"/>
              <a:t>가 보인다</a:t>
            </a:r>
            <a:r>
              <a:rPr lang="en-US" altLang="ko-KR" b="1" dirty="0" smtClean="0"/>
              <a:t>@</a:t>
            </a:r>
            <a:r>
              <a:rPr lang="ko-KR" altLang="en-US" b="1" dirty="0" smtClean="0"/>
              <a:t>최영우 대표 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en-US" altLang="ko-KR" dirty="0" smtClean="0">
                <a:hlinkClick r:id="rId2"/>
              </a:rPr>
              <a:t>http://www.youtube.com/watch?v=dctFpPg-YIY&amp;feature=related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세상을 바꾸는 시간 </a:t>
            </a:r>
            <a:r>
              <a:rPr lang="en-US" altLang="ko-KR" dirty="0" smtClean="0"/>
              <a:t>15</a:t>
            </a:r>
            <a:r>
              <a:rPr lang="ko-KR" altLang="en-US" dirty="0" smtClean="0"/>
              <a:t>분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키씽킹</a:t>
            </a:r>
            <a:r>
              <a:rPr lang="ko-KR" altLang="en-US" dirty="0" smtClean="0"/>
              <a:t> 벤치마킹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err="1" smtClean="0"/>
              <a:t>세바시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15</a:t>
            </a:r>
            <a:r>
              <a:rPr lang="ko-KR" altLang="en-US" b="1" dirty="0" smtClean="0"/>
              <a:t>분 </a:t>
            </a:r>
            <a:r>
              <a:rPr lang="en-US" altLang="ko-KR" b="1" dirty="0" smtClean="0"/>
              <a:t>74</a:t>
            </a:r>
            <a:r>
              <a:rPr lang="ko-KR" altLang="en-US" b="1" dirty="0" smtClean="0"/>
              <a:t>회 </a:t>
            </a:r>
            <a:r>
              <a:rPr lang="en-US" altLang="ko-KR" b="1" dirty="0" smtClean="0"/>
              <a:t>- </a:t>
            </a:r>
            <a:r>
              <a:rPr lang="ko-KR" altLang="en-US" b="1" dirty="0" smtClean="0"/>
              <a:t>나는 언제쯤 부자가 될까</a:t>
            </a:r>
            <a:r>
              <a:rPr lang="en-US" altLang="ko-KR" b="1" dirty="0" smtClean="0"/>
              <a:t>?@ </a:t>
            </a:r>
            <a:r>
              <a:rPr lang="ko-KR" altLang="en-US" b="1" dirty="0" smtClean="0"/>
              <a:t>박종하 창의력 컨설턴트 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en-US" altLang="ko-KR" dirty="0" smtClean="0">
                <a:hlinkClick r:id="rId2"/>
              </a:rPr>
              <a:t>http://www.youtube.com/watch?v=NLLMRZnzZJw&amp;feature=related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벤치마킹 </a:t>
            </a:r>
            <a:r>
              <a:rPr lang="ko-KR" altLang="en-US" dirty="0" smtClean="0"/>
              <a:t>나름 가려서 익히기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아</a:t>
            </a:r>
            <a:r>
              <a:rPr lang="en-US" altLang="ko-KR" dirty="0" smtClean="0"/>
              <a:t>! </a:t>
            </a:r>
            <a:r>
              <a:rPr lang="ko-KR" altLang="en-US" dirty="0" smtClean="0"/>
              <a:t>하고 감탄하다가도 기자처럼 메모</a:t>
            </a:r>
            <a:endParaRPr lang="en-US" altLang="ko-KR" dirty="0" smtClean="0"/>
          </a:p>
          <a:p>
            <a:r>
              <a:rPr lang="en-US" altLang="ko-KR" dirty="0" smtClean="0"/>
              <a:t>   &lt;</a:t>
            </a:r>
            <a:r>
              <a:rPr lang="en-US" altLang="ko-KR" dirty="0" err="1" smtClean="0"/>
              <a:t>VIE:Vivid</a:t>
            </a:r>
            <a:r>
              <a:rPr lang="en-US" altLang="ko-KR" dirty="0" smtClean="0"/>
              <a:t> Dream</a:t>
            </a:r>
            <a:r>
              <a:rPr lang="ko-KR" altLang="en-US" dirty="0" smtClean="0"/>
              <a:t>은 실현된다</a:t>
            </a:r>
            <a:r>
              <a:rPr lang="en-US" altLang="ko-KR" dirty="0" smtClean="0"/>
              <a:t>!&gt;</a:t>
            </a:r>
          </a:p>
          <a:p>
            <a:endParaRPr lang="en-US" altLang="ko-KR" dirty="0"/>
          </a:p>
          <a:p>
            <a:r>
              <a:rPr lang="en-US" altLang="ko-KR" dirty="0" smtClean="0"/>
              <a:t>2. </a:t>
            </a:r>
            <a:r>
              <a:rPr lang="ko-KR" altLang="en-US" dirty="0" smtClean="0"/>
              <a:t>나에게 </a:t>
            </a:r>
            <a:r>
              <a:rPr lang="en-US" altLang="ko-KR" dirty="0" err="1" smtClean="0"/>
              <a:t>metacognition</a:t>
            </a:r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/>
              <a:t>인지학습적</a:t>
            </a:r>
            <a:r>
              <a:rPr lang="en-US" altLang="ko-KR" dirty="0" smtClean="0"/>
              <a:t> </a:t>
            </a:r>
            <a:r>
              <a:rPr lang="ko-KR" altLang="en-US" dirty="0" smtClean="0"/>
              <a:t>자기성찰용 </a:t>
            </a:r>
            <a:r>
              <a:rPr lang="ko-KR" altLang="en-US" dirty="0" smtClean="0"/>
              <a:t>질문하기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3. </a:t>
            </a:r>
            <a:r>
              <a:rPr lang="ko-KR" altLang="en-US" dirty="0" smtClean="0"/>
              <a:t>나에게 맞는 </a:t>
            </a:r>
            <a:r>
              <a:rPr lang="ko-KR" altLang="en-US" dirty="0" smtClean="0"/>
              <a:t>성숙된 </a:t>
            </a:r>
            <a:r>
              <a:rPr lang="ko-KR" altLang="en-US" dirty="0" smtClean="0"/>
              <a:t>계획</a:t>
            </a:r>
            <a:r>
              <a:rPr lang="en-US" altLang="ko-KR" dirty="0" smtClean="0"/>
              <a:t>,</a:t>
            </a:r>
            <a:r>
              <a:rPr lang="ko-KR" altLang="en-US" dirty="0" smtClean="0"/>
              <a:t>방법</a:t>
            </a:r>
            <a:r>
              <a:rPr lang="en-US" altLang="ko-KR" dirty="0" smtClean="0"/>
              <a:t>,</a:t>
            </a:r>
            <a:r>
              <a:rPr lang="ko-KR" altLang="en-US" dirty="0" smtClean="0"/>
              <a:t>결과 </a:t>
            </a:r>
            <a:r>
              <a:rPr lang="ko-KR" altLang="en-US" dirty="0" smtClean="0"/>
              <a:t>찾기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4. </a:t>
            </a:r>
            <a:r>
              <a:rPr lang="en-US" altLang="ko-KR" dirty="0" smtClean="0"/>
              <a:t>UFFP&lt;</a:t>
            </a:r>
            <a:r>
              <a:rPr lang="ko-KR" altLang="en-US" dirty="0" err="1" smtClean="0"/>
              <a:t>업그레이딩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플로우</a:t>
            </a:r>
            <a:r>
              <a:rPr lang="ko-KR" altLang="en-US" dirty="0" smtClean="0"/>
              <a:t> 피드백 플랫폼</a:t>
            </a:r>
            <a:endParaRPr lang="ko-KR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세상을 바꾸는 시간 </a:t>
            </a:r>
            <a:r>
              <a:rPr lang="en-US" altLang="ko-KR" dirty="0" smtClean="0"/>
              <a:t>15</a:t>
            </a:r>
            <a:r>
              <a:rPr lang="ko-KR" altLang="en-US" dirty="0" smtClean="0"/>
              <a:t>분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키씽킹</a:t>
            </a:r>
            <a:r>
              <a:rPr lang="ko-KR" altLang="en-US" dirty="0" smtClean="0"/>
              <a:t> 벤치마킹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err="1" smtClean="0"/>
              <a:t>세바시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15</a:t>
            </a:r>
            <a:r>
              <a:rPr lang="ko-KR" altLang="en-US" b="1" dirty="0" smtClean="0"/>
              <a:t>분 </a:t>
            </a:r>
            <a:r>
              <a:rPr lang="en-US" altLang="ko-KR" b="1" dirty="0" smtClean="0"/>
              <a:t>39</a:t>
            </a:r>
            <a:r>
              <a:rPr lang="ko-KR" altLang="en-US" b="1" dirty="0" smtClean="0"/>
              <a:t>회 </a:t>
            </a:r>
            <a:r>
              <a:rPr lang="en-US" altLang="ko-KR" b="1" dirty="0" smtClean="0"/>
              <a:t>- </a:t>
            </a:r>
            <a:r>
              <a:rPr lang="ko-KR" altLang="en-US" b="1" dirty="0" smtClean="0"/>
              <a:t>달을 향해 쏴라</a:t>
            </a:r>
            <a:r>
              <a:rPr lang="en-US" altLang="ko-KR" b="1" dirty="0" smtClean="0"/>
              <a:t>!@</a:t>
            </a:r>
            <a:r>
              <a:rPr lang="ko-KR" altLang="en-US" b="1" dirty="0" smtClean="0"/>
              <a:t>고산 </a:t>
            </a:r>
            <a:r>
              <a:rPr lang="ko-KR" altLang="en-US" b="1" dirty="0" err="1" smtClean="0"/>
              <a:t>타이드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인스티튜트</a:t>
            </a:r>
            <a:r>
              <a:rPr lang="ko-KR" altLang="en-US" b="1" dirty="0" smtClean="0"/>
              <a:t> 대표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en-US" altLang="ko-KR" dirty="0" smtClean="0">
                <a:hlinkClick r:id="rId2"/>
              </a:rPr>
              <a:t>http://www.youtube.com/watch?v=MuxIbLUsNmI&amp;feature=relmfu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세상을 바꾸는 시간 </a:t>
            </a:r>
            <a:r>
              <a:rPr lang="en-US" altLang="ko-KR" dirty="0" smtClean="0"/>
              <a:t>15</a:t>
            </a:r>
            <a:r>
              <a:rPr lang="ko-KR" altLang="en-US" dirty="0" smtClean="0"/>
              <a:t>분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키씽킹</a:t>
            </a:r>
            <a:r>
              <a:rPr lang="ko-KR" altLang="en-US" dirty="0" smtClean="0"/>
              <a:t> 벤치마킹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err="1" smtClean="0"/>
              <a:t>세바시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15</a:t>
            </a:r>
            <a:r>
              <a:rPr lang="ko-KR" altLang="en-US" b="1" dirty="0" smtClean="0"/>
              <a:t>분 </a:t>
            </a:r>
            <a:r>
              <a:rPr lang="en-US" altLang="ko-KR" b="1" dirty="0" smtClean="0"/>
              <a:t>38</a:t>
            </a:r>
            <a:r>
              <a:rPr lang="ko-KR" altLang="en-US" b="1" dirty="0" smtClean="0"/>
              <a:t>회 </a:t>
            </a:r>
            <a:r>
              <a:rPr lang="en-US" altLang="ko-KR" b="1" dirty="0" smtClean="0"/>
              <a:t>- </a:t>
            </a:r>
            <a:r>
              <a:rPr lang="ko-KR" altLang="en-US" b="1" dirty="0" smtClean="0"/>
              <a:t>상처와 열등감으로부터 자유로워지기</a:t>
            </a:r>
            <a:r>
              <a:rPr lang="en-US" altLang="ko-KR" b="1" dirty="0" smtClean="0"/>
              <a:t>@</a:t>
            </a:r>
            <a:r>
              <a:rPr lang="ko-KR" altLang="en-US" b="1" dirty="0" smtClean="0"/>
              <a:t>김창옥 교수 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en-US" altLang="ko-KR" dirty="0" smtClean="0">
                <a:hlinkClick r:id="rId2"/>
              </a:rPr>
              <a:t>http://www.youtube.com/watch?v=jiJ5hNAxIDM&amp;feature=relmfu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세상을 바꾸는 시간 </a:t>
            </a:r>
            <a:r>
              <a:rPr lang="en-US" altLang="ko-KR" dirty="0" smtClean="0"/>
              <a:t>15</a:t>
            </a:r>
            <a:r>
              <a:rPr lang="ko-KR" altLang="en-US" dirty="0" smtClean="0"/>
              <a:t>분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키씽킹</a:t>
            </a:r>
            <a:r>
              <a:rPr lang="ko-KR" altLang="en-US" dirty="0" smtClean="0"/>
              <a:t> 벤치마킹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err="1" smtClean="0"/>
              <a:t>세바시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15</a:t>
            </a:r>
            <a:r>
              <a:rPr lang="ko-KR" altLang="en-US" b="1" dirty="0" smtClean="0"/>
              <a:t>분 </a:t>
            </a:r>
            <a:r>
              <a:rPr lang="en-US" altLang="ko-KR" b="1" dirty="0" smtClean="0"/>
              <a:t>9</a:t>
            </a:r>
            <a:r>
              <a:rPr lang="ko-KR" altLang="en-US" b="1" dirty="0" smtClean="0"/>
              <a:t>회 </a:t>
            </a:r>
            <a:r>
              <a:rPr lang="en-US" altLang="ko-KR" b="1" dirty="0" smtClean="0"/>
              <a:t>- </a:t>
            </a:r>
            <a:r>
              <a:rPr lang="ko-KR" altLang="en-US" b="1" dirty="0" smtClean="0"/>
              <a:t>부모가 알아야 할 더 중요한 것들 </a:t>
            </a:r>
            <a:r>
              <a:rPr lang="en-US" altLang="ko-KR" b="1" dirty="0" smtClean="0"/>
              <a:t>@ </a:t>
            </a:r>
            <a:r>
              <a:rPr lang="ko-KR" altLang="en-US" b="1" dirty="0" smtClean="0"/>
              <a:t>이호선 박사 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en-US" altLang="ko-KR" dirty="0" smtClean="0">
                <a:hlinkClick r:id="rId2"/>
              </a:rPr>
              <a:t>http://www.youtube.com/watch?v=6eCT1CqNj-A&amp;feature=relmfu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세상을 바꾸는 시간 </a:t>
            </a:r>
            <a:r>
              <a:rPr lang="en-US" altLang="ko-KR" dirty="0" smtClean="0"/>
              <a:t>15</a:t>
            </a:r>
            <a:r>
              <a:rPr lang="ko-KR" altLang="en-US" dirty="0" smtClean="0"/>
              <a:t>분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키씽킹</a:t>
            </a:r>
            <a:r>
              <a:rPr lang="ko-KR" altLang="en-US" dirty="0" smtClean="0"/>
              <a:t> 벤치마킹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err="1" smtClean="0"/>
              <a:t>세바시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15</a:t>
            </a:r>
            <a:r>
              <a:rPr lang="ko-KR" altLang="en-US" b="1" dirty="0" smtClean="0"/>
              <a:t>분 </a:t>
            </a:r>
            <a:r>
              <a:rPr lang="en-US" altLang="ko-KR" b="1" dirty="0" smtClean="0"/>
              <a:t>14</a:t>
            </a:r>
            <a:r>
              <a:rPr lang="ko-KR" altLang="en-US" b="1" dirty="0" smtClean="0"/>
              <a:t>회 </a:t>
            </a:r>
            <a:r>
              <a:rPr lang="en-US" altLang="ko-KR" b="1" dirty="0" smtClean="0"/>
              <a:t>- </a:t>
            </a:r>
            <a:r>
              <a:rPr lang="ko-KR" altLang="en-US" b="1" dirty="0" smtClean="0"/>
              <a:t>태도의 힘 </a:t>
            </a:r>
            <a:r>
              <a:rPr lang="en-US" altLang="ko-KR" b="1" dirty="0" smtClean="0"/>
              <a:t>@ </a:t>
            </a:r>
            <a:r>
              <a:rPr lang="ko-KR" altLang="en-US" b="1" dirty="0" smtClean="0"/>
              <a:t>유인경 경향신문 선임기자 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en-US" altLang="ko-KR" dirty="0" smtClean="0">
                <a:hlinkClick r:id="rId2"/>
              </a:rPr>
              <a:t>http://www.youtube.com/watch?v=rxOz8PV_d50&amp;feature=relmfu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세상을 바꾸는 시간 </a:t>
            </a:r>
            <a:r>
              <a:rPr lang="en-US" altLang="ko-KR" dirty="0" smtClean="0"/>
              <a:t>15</a:t>
            </a:r>
            <a:r>
              <a:rPr lang="ko-KR" altLang="en-US" dirty="0" smtClean="0"/>
              <a:t>분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키씽킹</a:t>
            </a:r>
            <a:r>
              <a:rPr lang="ko-KR" altLang="en-US" dirty="0" smtClean="0"/>
              <a:t> 벤치마킹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err="1" smtClean="0"/>
              <a:t>세바시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15</a:t>
            </a:r>
            <a:r>
              <a:rPr lang="ko-KR" altLang="en-US" b="1" dirty="0" smtClean="0"/>
              <a:t>분 </a:t>
            </a:r>
            <a:r>
              <a:rPr lang="en-US" altLang="ko-KR" b="1" dirty="0" smtClean="0"/>
              <a:t>13</a:t>
            </a:r>
            <a:r>
              <a:rPr lang="ko-KR" altLang="en-US" b="1" dirty="0" smtClean="0"/>
              <a:t>회 </a:t>
            </a:r>
            <a:r>
              <a:rPr lang="en-US" altLang="ko-KR" b="1" dirty="0" smtClean="0"/>
              <a:t>- </a:t>
            </a:r>
            <a:r>
              <a:rPr lang="ko-KR" altLang="en-US" b="1" dirty="0" smtClean="0"/>
              <a:t>잘 사는 것 </a:t>
            </a:r>
            <a:r>
              <a:rPr lang="en-US" altLang="ko-KR" b="1" dirty="0" smtClean="0"/>
              <a:t>VS </a:t>
            </a:r>
            <a:r>
              <a:rPr lang="ko-KR" altLang="en-US" b="1" dirty="0" smtClean="0"/>
              <a:t>잘 살게 하는 것 </a:t>
            </a:r>
            <a:r>
              <a:rPr lang="en-US" altLang="ko-KR" b="1" dirty="0" smtClean="0"/>
              <a:t>@ </a:t>
            </a:r>
            <a:r>
              <a:rPr lang="ko-KR" altLang="en-US" b="1" dirty="0" smtClean="0"/>
              <a:t>김동호 목사 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en-US" altLang="ko-KR" dirty="0" smtClean="0">
                <a:hlinkClick r:id="rId2"/>
              </a:rPr>
              <a:t>http://www.youtube.com/watch?v=hfqs5EyUf_Q&amp;feature=relmfu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세상을 바꾸는 시간 </a:t>
            </a:r>
            <a:r>
              <a:rPr lang="en-US" altLang="ko-KR" dirty="0" smtClean="0"/>
              <a:t>15</a:t>
            </a:r>
            <a:r>
              <a:rPr lang="ko-KR" altLang="en-US" dirty="0" smtClean="0"/>
              <a:t>분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키씽킹</a:t>
            </a:r>
            <a:r>
              <a:rPr lang="ko-KR" altLang="en-US" dirty="0" smtClean="0"/>
              <a:t> 벤치마킹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err="1" smtClean="0"/>
              <a:t>세바시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15</a:t>
            </a:r>
            <a:r>
              <a:rPr lang="ko-KR" altLang="en-US" b="1" dirty="0" smtClean="0"/>
              <a:t>분 </a:t>
            </a:r>
            <a:r>
              <a:rPr lang="en-US" altLang="ko-KR" b="1" dirty="0" smtClean="0"/>
              <a:t>15</a:t>
            </a:r>
            <a:r>
              <a:rPr lang="ko-KR" altLang="en-US" b="1" dirty="0" smtClean="0"/>
              <a:t>회 </a:t>
            </a:r>
            <a:r>
              <a:rPr lang="en-US" altLang="ko-KR" b="1" dirty="0" smtClean="0"/>
              <a:t>- </a:t>
            </a:r>
            <a:r>
              <a:rPr lang="ko-KR" altLang="en-US" b="1" dirty="0" smtClean="0"/>
              <a:t>우리는 왜 조선학교를 지원해야 하는가</a:t>
            </a:r>
            <a:r>
              <a:rPr lang="en-US" altLang="ko-KR" b="1" dirty="0" smtClean="0"/>
              <a:t>? @ </a:t>
            </a:r>
            <a:r>
              <a:rPr lang="ko-KR" altLang="en-US" b="1" dirty="0" smtClean="0"/>
              <a:t>김명준 감독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en-US" altLang="ko-KR" dirty="0" smtClean="0">
                <a:hlinkClick r:id="rId2"/>
              </a:rPr>
              <a:t>http://www.youtube.com/watch?v=cvdY28Jbero&amp;feature=relmfu</a:t>
            </a:r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세상을 바꾸는 시간 </a:t>
            </a:r>
            <a:r>
              <a:rPr lang="en-US" altLang="ko-KR" dirty="0" smtClean="0"/>
              <a:t>15</a:t>
            </a:r>
            <a:r>
              <a:rPr lang="ko-KR" altLang="en-US" dirty="0" smtClean="0"/>
              <a:t>분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키씽킹</a:t>
            </a:r>
            <a:r>
              <a:rPr lang="ko-KR" altLang="en-US" dirty="0" smtClean="0"/>
              <a:t> 벤치마킹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err="1" smtClean="0"/>
              <a:t>세바시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15</a:t>
            </a:r>
            <a:r>
              <a:rPr lang="ko-KR" altLang="en-US" b="1" dirty="0" smtClean="0"/>
              <a:t>분 </a:t>
            </a:r>
            <a:r>
              <a:rPr lang="en-US" altLang="ko-KR" b="1" dirty="0" smtClean="0"/>
              <a:t>21</a:t>
            </a:r>
            <a:r>
              <a:rPr lang="ko-KR" altLang="en-US" b="1" dirty="0" smtClean="0"/>
              <a:t>회 </a:t>
            </a:r>
            <a:r>
              <a:rPr lang="en-US" altLang="ko-KR" b="1" dirty="0" smtClean="0"/>
              <a:t>- </a:t>
            </a:r>
            <a:r>
              <a:rPr lang="ko-KR" altLang="en-US" b="1" dirty="0" err="1" smtClean="0"/>
              <a:t>나가수에</a:t>
            </a:r>
            <a:r>
              <a:rPr lang="ko-KR" altLang="en-US" b="1" dirty="0" smtClean="0"/>
              <a:t> 열광하는 이유 </a:t>
            </a:r>
            <a:r>
              <a:rPr lang="en-US" altLang="ko-KR" b="1" dirty="0" smtClean="0"/>
              <a:t>; </a:t>
            </a:r>
            <a:r>
              <a:rPr lang="ko-KR" altLang="en-US" b="1" dirty="0" err="1" smtClean="0"/>
              <a:t>트렌드와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진정성</a:t>
            </a:r>
            <a:r>
              <a:rPr lang="en-US" altLang="ko-KR" b="1" dirty="0" smtClean="0"/>
              <a:t>@</a:t>
            </a:r>
            <a:r>
              <a:rPr lang="ko-KR" altLang="en-US" b="1" dirty="0" smtClean="0"/>
              <a:t>김희재 작가 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en-US" altLang="ko-KR" dirty="0" smtClean="0">
                <a:hlinkClick r:id="rId2"/>
              </a:rPr>
              <a:t>http://www.youtube.com/watch?v=SYcS6PyAJLM&amp;feature=relmfu</a:t>
            </a:r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세상을 바꾸는 시간 </a:t>
            </a:r>
            <a:r>
              <a:rPr lang="en-US" altLang="ko-KR" dirty="0" smtClean="0"/>
              <a:t>15</a:t>
            </a:r>
            <a:r>
              <a:rPr lang="ko-KR" altLang="en-US" dirty="0" smtClean="0"/>
              <a:t>분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키씽킹</a:t>
            </a:r>
            <a:r>
              <a:rPr lang="ko-KR" altLang="en-US" dirty="0" smtClean="0"/>
              <a:t> 벤치마킹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err="1" smtClean="0"/>
              <a:t>세바시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15</a:t>
            </a:r>
            <a:r>
              <a:rPr lang="ko-KR" altLang="en-US" b="1" dirty="0" smtClean="0"/>
              <a:t>분 </a:t>
            </a:r>
            <a:r>
              <a:rPr lang="en-US" altLang="ko-KR" b="1" dirty="0" smtClean="0"/>
              <a:t>43</a:t>
            </a:r>
            <a:r>
              <a:rPr lang="ko-KR" altLang="en-US" b="1" dirty="0" smtClean="0"/>
              <a:t>회 </a:t>
            </a:r>
            <a:r>
              <a:rPr lang="en-US" altLang="ko-KR" b="1" dirty="0" smtClean="0"/>
              <a:t>- </a:t>
            </a:r>
            <a:r>
              <a:rPr lang="ko-KR" altLang="en-US" b="1" dirty="0" smtClean="0"/>
              <a:t>진정으로 </a:t>
            </a:r>
            <a:r>
              <a:rPr lang="ko-KR" altLang="en-US" b="1" dirty="0" err="1" smtClean="0"/>
              <a:t>막힘없이</a:t>
            </a:r>
            <a:r>
              <a:rPr lang="ko-KR" altLang="en-US" b="1" dirty="0" smtClean="0"/>
              <a:t> 사는 법 </a:t>
            </a:r>
            <a:r>
              <a:rPr lang="en-US" altLang="ko-KR" b="1" dirty="0" smtClean="0"/>
              <a:t>@ </a:t>
            </a:r>
            <a:r>
              <a:rPr lang="ko-KR" altLang="en-US" b="1" dirty="0" smtClean="0"/>
              <a:t>남궁성 </a:t>
            </a:r>
            <a:r>
              <a:rPr lang="ko-KR" altLang="en-US" b="1" dirty="0" err="1" smtClean="0"/>
              <a:t>교통예보관</a:t>
            </a:r>
            <a:r>
              <a:rPr lang="ko-KR" altLang="en-US" b="1" dirty="0" smtClean="0"/>
              <a:t> 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en-US" altLang="ko-KR" dirty="0" smtClean="0">
                <a:hlinkClick r:id="rId2"/>
              </a:rPr>
              <a:t>http://www.youtube.com/watch?v=T9LsmzhwYiY&amp;feature=related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세상을 바꾸는 시간 </a:t>
            </a:r>
            <a:r>
              <a:rPr lang="en-US" altLang="ko-KR" dirty="0" smtClean="0"/>
              <a:t>15</a:t>
            </a:r>
            <a:r>
              <a:rPr lang="ko-KR" altLang="en-US" dirty="0" smtClean="0"/>
              <a:t>분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키씽킹</a:t>
            </a:r>
            <a:r>
              <a:rPr lang="ko-KR" altLang="en-US" dirty="0" smtClean="0"/>
              <a:t> 벤치마킹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err="1" smtClean="0"/>
              <a:t>세바시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15</a:t>
            </a:r>
            <a:r>
              <a:rPr lang="ko-KR" altLang="en-US" b="1" dirty="0" smtClean="0"/>
              <a:t>분 </a:t>
            </a:r>
            <a:r>
              <a:rPr lang="en-US" altLang="ko-KR" b="1" dirty="0" smtClean="0"/>
              <a:t>56</a:t>
            </a:r>
            <a:r>
              <a:rPr lang="ko-KR" altLang="en-US" b="1" dirty="0" smtClean="0"/>
              <a:t>회 </a:t>
            </a:r>
            <a:r>
              <a:rPr lang="en-US" altLang="ko-KR" b="1" dirty="0" smtClean="0"/>
              <a:t>- </a:t>
            </a:r>
            <a:r>
              <a:rPr lang="ko-KR" altLang="en-US" b="1" dirty="0" smtClean="0"/>
              <a:t>하루 </a:t>
            </a:r>
            <a:r>
              <a:rPr lang="en-US" altLang="ko-KR" b="1" dirty="0" smtClean="0"/>
              <a:t>15</a:t>
            </a:r>
            <a:r>
              <a:rPr lang="ko-KR" altLang="en-US" b="1" dirty="0" smtClean="0"/>
              <a:t>분 아이와 나를 살리는 시간</a:t>
            </a:r>
            <a:r>
              <a:rPr lang="en-US" altLang="ko-KR" b="1" dirty="0" smtClean="0"/>
              <a:t>@</a:t>
            </a:r>
            <a:r>
              <a:rPr lang="ko-KR" altLang="en-US" b="1" dirty="0" smtClean="0"/>
              <a:t>서천석 전문의 </a:t>
            </a:r>
            <a:endParaRPr lang="en-US" altLang="ko-KR" b="1" dirty="0" smtClean="0"/>
          </a:p>
          <a:p>
            <a:endParaRPr lang="en-US" altLang="ko-KR" dirty="0" smtClean="0">
              <a:hlinkClick r:id="rId2"/>
            </a:endParaRPr>
          </a:p>
          <a:p>
            <a:r>
              <a:rPr lang="en-US" altLang="ko-KR" dirty="0" smtClean="0">
                <a:hlinkClick r:id="rId2"/>
              </a:rPr>
              <a:t>http://www.youtube.com/watch?v=T9LsmzhwYiY&amp;feature=related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세상을 바꾸는 시간 </a:t>
            </a:r>
            <a:r>
              <a:rPr lang="en-US" altLang="ko-KR" dirty="0" smtClean="0"/>
              <a:t>15</a:t>
            </a:r>
            <a:r>
              <a:rPr lang="ko-KR" altLang="en-US" dirty="0" smtClean="0"/>
              <a:t>분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키씽킹</a:t>
            </a:r>
            <a:r>
              <a:rPr lang="ko-KR" altLang="en-US" dirty="0" smtClean="0"/>
              <a:t> 벤치마킹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err="1" smtClean="0"/>
              <a:t>세바시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15</a:t>
            </a:r>
            <a:r>
              <a:rPr lang="ko-KR" altLang="en-US" b="1" dirty="0" smtClean="0"/>
              <a:t>분 </a:t>
            </a:r>
            <a:r>
              <a:rPr lang="en-US" altLang="ko-KR" b="1" dirty="0" smtClean="0"/>
              <a:t>58</a:t>
            </a:r>
            <a:r>
              <a:rPr lang="ko-KR" altLang="en-US" b="1" dirty="0" smtClean="0"/>
              <a:t>회 </a:t>
            </a:r>
            <a:r>
              <a:rPr lang="en-US" altLang="ko-KR" b="1" dirty="0" smtClean="0"/>
              <a:t>- 2</a:t>
            </a:r>
            <a:r>
              <a:rPr lang="ko-KR" altLang="en-US" b="1" dirty="0" smtClean="0"/>
              <a:t>인자형 리더십이 필요한 시대</a:t>
            </a:r>
            <a:r>
              <a:rPr lang="en-US" altLang="ko-KR" b="1" dirty="0" smtClean="0"/>
              <a:t>@</a:t>
            </a:r>
            <a:r>
              <a:rPr lang="ko-KR" altLang="en-US" b="1" dirty="0" smtClean="0"/>
              <a:t>김헌식 문화평론가 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en-US" altLang="ko-KR" dirty="0" smtClean="0">
                <a:hlinkClick r:id="rId2"/>
              </a:rPr>
              <a:t>http://www.youtube.com/watch?v=rd5Zgo8pv_I&amp;feature=relmfu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tvN</a:t>
            </a:r>
            <a:r>
              <a:rPr lang="en-US" altLang="ko-KR" dirty="0" smtClean="0"/>
              <a:t> </a:t>
            </a:r>
            <a:r>
              <a:rPr lang="ko-KR" altLang="en-US" dirty="0" smtClean="0"/>
              <a:t>공부의 비법 </a:t>
            </a:r>
            <a:r>
              <a:rPr lang="en-US" altLang="ko-KR" dirty="0" err="1" smtClean="0"/>
              <a:t>Youtube</a:t>
            </a:r>
            <a:r>
              <a:rPr lang="en-US" altLang="ko-KR" dirty="0" smtClean="0"/>
              <a:t>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u="sng" dirty="0" smtClean="0">
                <a:hlinkClick r:id="rId2"/>
              </a:rPr>
              <a:t>[</a:t>
            </a:r>
            <a:r>
              <a:rPr lang="en-US" altLang="ko-KR" b="1" u="sng" dirty="0" err="1" smtClean="0">
                <a:hlinkClick r:id="rId2"/>
              </a:rPr>
              <a:t>tvN</a:t>
            </a:r>
            <a:r>
              <a:rPr lang="en-US" altLang="ko-KR" u="sng" dirty="0" smtClean="0">
                <a:hlinkClick r:id="rId2"/>
              </a:rPr>
              <a:t>] </a:t>
            </a:r>
            <a:r>
              <a:rPr lang="ko-KR" altLang="en-US" u="sng" dirty="0" smtClean="0">
                <a:hlinkClick r:id="rId2"/>
              </a:rPr>
              <a:t>특별기획 </a:t>
            </a:r>
            <a:r>
              <a:rPr lang="ko-KR" altLang="en-US" b="1" u="sng" dirty="0" smtClean="0">
                <a:hlinkClick r:id="rId2"/>
              </a:rPr>
              <a:t>공부의 비법</a:t>
            </a:r>
            <a:r>
              <a:rPr lang="ko-KR" altLang="en-US" u="sng" dirty="0" smtClean="0">
                <a:hlinkClick r:id="rId2"/>
              </a:rPr>
              <a:t> </a:t>
            </a:r>
            <a:r>
              <a:rPr lang="en-US" altLang="ko-KR" u="sng" dirty="0" smtClean="0">
                <a:hlinkClick r:id="rId2"/>
              </a:rPr>
              <a:t>1</a:t>
            </a:r>
            <a:r>
              <a:rPr lang="ko-KR" altLang="en-US" u="sng" dirty="0" smtClean="0">
                <a:hlinkClick r:id="rId2"/>
              </a:rPr>
              <a:t>부</a:t>
            </a:r>
            <a:r>
              <a:rPr lang="en-US" altLang="ko-KR" u="sng" dirty="0" smtClean="0">
                <a:hlinkClick r:id="rId2"/>
              </a:rPr>
              <a:t>.100411 - </a:t>
            </a:r>
            <a:r>
              <a:rPr lang="en-US" altLang="ko-KR" b="1" u="sng" dirty="0" smtClean="0">
                <a:hlinkClick r:id="rId2"/>
              </a:rPr>
              <a:t>YouTube</a:t>
            </a:r>
            <a:r>
              <a:rPr lang="en-US" altLang="ko-KR" b="1" u="sng" dirty="0" smtClean="0"/>
              <a:t>&lt;</a:t>
            </a:r>
            <a:r>
              <a:rPr lang="ko-KR" altLang="en-US" b="1" u="sng" dirty="0" err="1" smtClean="0"/>
              <a:t>이근갑</a:t>
            </a:r>
            <a:r>
              <a:rPr lang="en-US" altLang="ko-KR" b="1" u="sng" dirty="0" smtClean="0"/>
              <a:t>&gt;</a:t>
            </a:r>
          </a:p>
          <a:p>
            <a:endParaRPr lang="en-US" altLang="ko-KR" b="1" u="sng" dirty="0"/>
          </a:p>
          <a:p>
            <a:r>
              <a:rPr lang="en-US" altLang="ko-KR" dirty="0" smtClean="0">
                <a:hlinkClick r:id="rId2"/>
              </a:rPr>
              <a:t>http://www.youtube.com/watch?v=Bshv_VKYz5Y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세상을 바꾸는 시간 </a:t>
            </a:r>
            <a:r>
              <a:rPr lang="en-US" altLang="ko-KR" dirty="0" smtClean="0"/>
              <a:t>15</a:t>
            </a:r>
            <a:r>
              <a:rPr lang="ko-KR" altLang="en-US" dirty="0" smtClean="0"/>
              <a:t>분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키씽킹</a:t>
            </a:r>
            <a:r>
              <a:rPr lang="ko-KR" altLang="en-US" dirty="0" smtClean="0"/>
              <a:t> 벤치마킹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err="1" smtClean="0"/>
              <a:t>세바시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15</a:t>
            </a:r>
            <a:r>
              <a:rPr lang="ko-KR" altLang="en-US" b="1" dirty="0" smtClean="0"/>
              <a:t>분 </a:t>
            </a:r>
            <a:r>
              <a:rPr lang="en-US" altLang="ko-KR" b="1" dirty="0" smtClean="0"/>
              <a:t>59</a:t>
            </a:r>
            <a:r>
              <a:rPr lang="ko-KR" altLang="en-US" b="1" dirty="0" smtClean="0"/>
              <a:t>회 </a:t>
            </a:r>
            <a:r>
              <a:rPr lang="en-US" altLang="ko-KR" b="1" dirty="0" smtClean="0"/>
              <a:t>- </a:t>
            </a:r>
            <a:r>
              <a:rPr lang="ko-KR" altLang="en-US" b="1" dirty="0" smtClean="0"/>
              <a:t>디지털 시대의 광고의 역할</a:t>
            </a:r>
            <a:r>
              <a:rPr lang="en-US" altLang="ko-KR" b="1" dirty="0" smtClean="0"/>
              <a:t>@</a:t>
            </a:r>
            <a:r>
              <a:rPr lang="ko-KR" altLang="en-US" b="1" dirty="0" err="1" smtClean="0"/>
              <a:t>김홍탁</a:t>
            </a:r>
            <a:r>
              <a:rPr lang="ko-KR" altLang="en-US" b="1" dirty="0" smtClean="0"/>
              <a:t> 광고평론가 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en-US" altLang="ko-KR" dirty="0" smtClean="0">
                <a:hlinkClick r:id="rId2"/>
              </a:rPr>
              <a:t>http://www.youtube.com/watch?v=dIlsWd6uQSY&amp;feature=relmfu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세상을 바꾸는 시간 </a:t>
            </a:r>
            <a:r>
              <a:rPr lang="en-US" altLang="ko-KR" dirty="0" smtClean="0"/>
              <a:t>15</a:t>
            </a:r>
            <a:r>
              <a:rPr lang="ko-KR" altLang="en-US" dirty="0" smtClean="0"/>
              <a:t>분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키씽킹</a:t>
            </a:r>
            <a:r>
              <a:rPr lang="ko-KR" altLang="en-US" dirty="0" smtClean="0"/>
              <a:t> 벤치마킹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err="1" smtClean="0"/>
              <a:t>세바시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15</a:t>
            </a:r>
            <a:r>
              <a:rPr lang="ko-KR" altLang="en-US" b="1" dirty="0" smtClean="0"/>
              <a:t>분 </a:t>
            </a:r>
            <a:r>
              <a:rPr lang="en-US" altLang="ko-KR" b="1" dirty="0" smtClean="0"/>
              <a:t>61</a:t>
            </a:r>
            <a:r>
              <a:rPr lang="ko-KR" altLang="en-US" b="1" dirty="0" smtClean="0"/>
              <a:t>회 </a:t>
            </a:r>
            <a:r>
              <a:rPr lang="en-US" altLang="ko-KR" b="1" dirty="0" smtClean="0"/>
              <a:t>- </a:t>
            </a:r>
            <a:r>
              <a:rPr lang="ko-KR" altLang="en-US" b="1" dirty="0" smtClean="0"/>
              <a:t>미래예측 쿼리를 활용한 교훈</a:t>
            </a:r>
            <a:r>
              <a:rPr lang="en-US" altLang="ko-KR" b="1" dirty="0" smtClean="0"/>
              <a:t>@</a:t>
            </a:r>
            <a:r>
              <a:rPr lang="ko-KR" altLang="en-US" b="1" dirty="0" smtClean="0"/>
              <a:t>신철호 </a:t>
            </a:r>
            <a:r>
              <a:rPr lang="ko-KR" altLang="en-US" b="1" dirty="0" err="1" smtClean="0"/>
              <a:t>포스닥</a:t>
            </a:r>
            <a:r>
              <a:rPr lang="ko-KR" altLang="en-US" b="1" dirty="0" smtClean="0"/>
              <a:t> 대표이사 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en-US" altLang="ko-KR" dirty="0" smtClean="0">
                <a:hlinkClick r:id="rId2"/>
              </a:rPr>
              <a:t>http://www.youtube.com/watch?v=1nytUsUlGi4&amp;feature=relmfu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세상을 바꾸는 시간 </a:t>
            </a:r>
            <a:r>
              <a:rPr lang="en-US" altLang="ko-KR" dirty="0" smtClean="0"/>
              <a:t>15</a:t>
            </a:r>
            <a:r>
              <a:rPr lang="ko-KR" altLang="en-US" dirty="0" smtClean="0"/>
              <a:t>분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키씽킹</a:t>
            </a:r>
            <a:r>
              <a:rPr lang="ko-KR" altLang="en-US" dirty="0" smtClean="0"/>
              <a:t> 벤치마킹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err="1" smtClean="0"/>
              <a:t>세바시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15</a:t>
            </a:r>
            <a:r>
              <a:rPr lang="ko-KR" altLang="en-US" b="1" dirty="0" smtClean="0"/>
              <a:t>분 </a:t>
            </a:r>
            <a:r>
              <a:rPr lang="en-US" altLang="ko-KR" b="1" dirty="0" smtClean="0"/>
              <a:t>60</a:t>
            </a:r>
            <a:r>
              <a:rPr lang="ko-KR" altLang="en-US" b="1" dirty="0" smtClean="0"/>
              <a:t>회 </a:t>
            </a:r>
            <a:r>
              <a:rPr lang="en-US" altLang="ko-KR" b="1" dirty="0" smtClean="0"/>
              <a:t>- </a:t>
            </a:r>
            <a:r>
              <a:rPr lang="ko-KR" altLang="en-US" b="1" dirty="0" smtClean="0"/>
              <a:t>여성 테크놀로지를 만나다</a:t>
            </a:r>
            <a:r>
              <a:rPr lang="en-US" altLang="ko-KR" b="1" dirty="0" smtClean="0"/>
              <a:t>@</a:t>
            </a:r>
            <a:r>
              <a:rPr lang="ko-KR" altLang="en-US" b="1" dirty="0" smtClean="0"/>
              <a:t>이지선 교수</a:t>
            </a:r>
            <a:endParaRPr lang="en-US" altLang="ko-KR" b="1" dirty="0" smtClean="0"/>
          </a:p>
          <a:p>
            <a:r>
              <a:rPr lang="ko-KR" altLang="en-US" b="1" dirty="0" smtClean="0"/>
              <a:t> </a:t>
            </a:r>
            <a:endParaRPr lang="en-US" altLang="ko-KR" b="1" dirty="0" smtClean="0"/>
          </a:p>
          <a:p>
            <a:r>
              <a:rPr lang="en-US" altLang="ko-KR" dirty="0" smtClean="0">
                <a:hlinkClick r:id="rId2"/>
              </a:rPr>
              <a:t>http://www.youtube.com/watch?v=nN8Fcs1wwIU&amp;feature=relmfu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세상을 바꾸는 시간 </a:t>
            </a:r>
            <a:r>
              <a:rPr lang="en-US" altLang="ko-KR" dirty="0" smtClean="0"/>
              <a:t>15</a:t>
            </a:r>
            <a:r>
              <a:rPr lang="ko-KR" altLang="en-US" dirty="0" smtClean="0"/>
              <a:t>분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키씽킹</a:t>
            </a:r>
            <a:r>
              <a:rPr lang="ko-KR" altLang="en-US" dirty="0" smtClean="0"/>
              <a:t> 벤치마킹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err="1" smtClean="0"/>
              <a:t>세바시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15</a:t>
            </a:r>
            <a:r>
              <a:rPr lang="ko-KR" altLang="en-US" b="1" dirty="0" smtClean="0"/>
              <a:t>분 </a:t>
            </a:r>
            <a:r>
              <a:rPr lang="en-US" altLang="ko-KR" b="1" dirty="0" smtClean="0"/>
              <a:t>63</a:t>
            </a:r>
            <a:r>
              <a:rPr lang="ko-KR" altLang="en-US" b="1" dirty="0" smtClean="0"/>
              <a:t>회 </a:t>
            </a:r>
            <a:r>
              <a:rPr lang="en-US" altLang="ko-KR" b="1" dirty="0" smtClean="0"/>
              <a:t>- </a:t>
            </a:r>
            <a:r>
              <a:rPr lang="ko-KR" altLang="en-US" b="1" dirty="0" err="1" smtClean="0"/>
              <a:t>지속가능한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딴따라질을</a:t>
            </a:r>
            <a:r>
              <a:rPr lang="ko-KR" altLang="en-US" b="1" dirty="0" smtClean="0"/>
              <a:t> 위해 필요한 것</a:t>
            </a:r>
            <a:r>
              <a:rPr lang="en-US" altLang="ko-KR" b="1" dirty="0" smtClean="0"/>
              <a:t>@</a:t>
            </a:r>
            <a:r>
              <a:rPr lang="ko-KR" altLang="en-US" b="1" dirty="0" err="1" smtClean="0"/>
              <a:t>고건혁</a:t>
            </a:r>
            <a:r>
              <a:rPr lang="ko-KR" altLang="en-US" b="1" dirty="0" smtClean="0"/>
              <a:t> 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en-US" altLang="ko-KR" dirty="0" smtClean="0">
                <a:hlinkClick r:id="rId2"/>
              </a:rPr>
              <a:t>http://www.youtube.com/watch?v=tnXImHEgMVw&amp;feature=relmfu</a:t>
            </a:r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세상을 바꾸는 시간 </a:t>
            </a:r>
            <a:r>
              <a:rPr lang="en-US" altLang="ko-KR" dirty="0" smtClean="0"/>
              <a:t>15</a:t>
            </a:r>
            <a:r>
              <a:rPr lang="ko-KR" altLang="en-US" dirty="0" smtClean="0"/>
              <a:t>분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키씽킹</a:t>
            </a:r>
            <a:r>
              <a:rPr lang="ko-KR" altLang="en-US" dirty="0" smtClean="0"/>
              <a:t> 벤치마킹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err="1" smtClean="0"/>
              <a:t>세바시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15</a:t>
            </a:r>
            <a:r>
              <a:rPr lang="ko-KR" altLang="en-US" b="1" dirty="0" smtClean="0"/>
              <a:t>분 </a:t>
            </a:r>
            <a:r>
              <a:rPr lang="en-US" altLang="ko-KR" b="1" dirty="0" smtClean="0"/>
              <a:t>62</a:t>
            </a:r>
            <a:r>
              <a:rPr lang="ko-KR" altLang="en-US" b="1" dirty="0" smtClean="0"/>
              <a:t>회 </a:t>
            </a:r>
            <a:r>
              <a:rPr lang="en-US" altLang="ko-KR" b="1" dirty="0" smtClean="0"/>
              <a:t>- </a:t>
            </a:r>
            <a:r>
              <a:rPr lang="ko-KR" altLang="en-US" b="1" dirty="0" smtClean="0"/>
              <a:t>생각지도 못한 생각의 지도</a:t>
            </a:r>
            <a:r>
              <a:rPr lang="en-US" altLang="ko-KR" b="1" dirty="0" smtClean="0"/>
              <a:t>@</a:t>
            </a:r>
            <a:r>
              <a:rPr lang="ko-KR" altLang="en-US" b="1" dirty="0" smtClean="0"/>
              <a:t>유영만 지식생태학자 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en-US" altLang="ko-KR" dirty="0" smtClean="0">
                <a:hlinkClick r:id="rId2"/>
              </a:rPr>
              <a:t>http://www.youtube.com/watch?v=AnuoedE2Opg&amp;feature=relmfu</a:t>
            </a:r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세상을 바꾸는 시간 </a:t>
            </a:r>
            <a:r>
              <a:rPr lang="en-US" altLang="ko-KR" dirty="0" smtClean="0"/>
              <a:t>15</a:t>
            </a:r>
            <a:r>
              <a:rPr lang="ko-KR" altLang="en-US" dirty="0" smtClean="0"/>
              <a:t>분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키씽킹</a:t>
            </a:r>
            <a:r>
              <a:rPr lang="ko-KR" altLang="en-US" dirty="0" smtClean="0"/>
              <a:t> 벤치마킹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err="1" smtClean="0"/>
              <a:t>세바시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15</a:t>
            </a:r>
            <a:r>
              <a:rPr lang="ko-KR" altLang="en-US" b="1" dirty="0" smtClean="0"/>
              <a:t>분 </a:t>
            </a:r>
            <a:r>
              <a:rPr lang="en-US" altLang="ko-KR" b="1" dirty="0" smtClean="0"/>
              <a:t>95</a:t>
            </a:r>
            <a:r>
              <a:rPr lang="ko-KR" altLang="en-US" b="1" dirty="0" smtClean="0"/>
              <a:t>회</a:t>
            </a:r>
            <a:r>
              <a:rPr lang="en-US" altLang="ko-KR" b="1" dirty="0" smtClean="0"/>
              <a:t>-</a:t>
            </a:r>
            <a:r>
              <a:rPr lang="ko-KR" altLang="en-US" b="1" dirty="0" err="1" smtClean="0"/>
              <a:t>잘하는것</a:t>
            </a:r>
            <a:r>
              <a:rPr lang="en-US" altLang="ko-KR" b="1" dirty="0" smtClean="0"/>
              <a:t>,</a:t>
            </a:r>
            <a:r>
              <a:rPr lang="ko-KR" altLang="en-US" b="1" dirty="0" err="1" smtClean="0"/>
              <a:t>못하는것</a:t>
            </a:r>
            <a:r>
              <a:rPr lang="en-US" altLang="ko-KR" b="1" dirty="0" smtClean="0"/>
              <a:t>... @</a:t>
            </a:r>
            <a:r>
              <a:rPr lang="ko-KR" altLang="en-US" b="1" dirty="0" smtClean="0"/>
              <a:t>박희은 </a:t>
            </a:r>
            <a:r>
              <a:rPr lang="ko-KR" altLang="en-US" b="1" dirty="0" err="1" smtClean="0"/>
              <a:t>이음소시어스</a:t>
            </a:r>
            <a:r>
              <a:rPr lang="ko-KR" altLang="en-US" b="1" dirty="0" smtClean="0"/>
              <a:t> 대표 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en-US" altLang="ko-KR" dirty="0" smtClean="0">
                <a:hlinkClick r:id="rId2"/>
              </a:rPr>
              <a:t>http://www.youtube.com/watch?v=3IK1ikN34a4&amp;feature=related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세상을 바꾸는 시간 </a:t>
            </a:r>
            <a:r>
              <a:rPr lang="en-US" altLang="ko-KR" dirty="0" smtClean="0"/>
              <a:t>15</a:t>
            </a:r>
            <a:r>
              <a:rPr lang="ko-KR" altLang="en-US" dirty="0" smtClean="0"/>
              <a:t>분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키씽킹</a:t>
            </a:r>
            <a:r>
              <a:rPr lang="ko-KR" altLang="en-US" dirty="0" smtClean="0"/>
              <a:t> 벤치마킹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err="1" smtClean="0"/>
              <a:t>세바시</a:t>
            </a:r>
            <a:r>
              <a:rPr lang="en-US" altLang="ko-KR" b="1" dirty="0" smtClean="0"/>
              <a:t>15</a:t>
            </a:r>
            <a:r>
              <a:rPr lang="ko-KR" altLang="en-US" b="1" dirty="0" smtClean="0"/>
              <a:t>분 </a:t>
            </a:r>
            <a:r>
              <a:rPr lang="en-US" altLang="ko-KR" b="1" dirty="0" smtClean="0"/>
              <a:t>5</a:t>
            </a:r>
            <a:r>
              <a:rPr lang="ko-KR" altLang="en-US" b="1" dirty="0" smtClean="0"/>
              <a:t>회 </a:t>
            </a:r>
            <a:r>
              <a:rPr lang="en-US" altLang="ko-KR" b="1" dirty="0" smtClean="0"/>
              <a:t>- </a:t>
            </a:r>
            <a:r>
              <a:rPr lang="ko-KR" altLang="en-US" b="1" dirty="0" smtClean="0"/>
              <a:t>이념적 소비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내 지갑을 지키는 지혜 </a:t>
            </a:r>
            <a:r>
              <a:rPr lang="ko-KR" altLang="en-US" b="1" dirty="0" err="1" smtClean="0"/>
              <a:t>에듀머니</a:t>
            </a:r>
            <a:r>
              <a:rPr lang="ko-KR" altLang="en-US" b="1" dirty="0" smtClean="0"/>
              <a:t> 제윤경 이사 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en-US" altLang="ko-KR" dirty="0" smtClean="0">
                <a:hlinkClick r:id="rId2"/>
              </a:rPr>
              <a:t>http://www.youtube.com/watch?v=23DHllpg_90&amp;feature=related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세상을 바꾸는 시간 </a:t>
            </a:r>
            <a:r>
              <a:rPr lang="en-US" altLang="ko-KR" dirty="0" smtClean="0"/>
              <a:t>15</a:t>
            </a:r>
            <a:r>
              <a:rPr lang="ko-KR" altLang="en-US" dirty="0" smtClean="0"/>
              <a:t>분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키씽킹</a:t>
            </a:r>
            <a:r>
              <a:rPr lang="ko-KR" altLang="en-US" dirty="0" smtClean="0"/>
              <a:t> 벤치마킹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err="1" smtClean="0"/>
              <a:t>세바시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15</a:t>
            </a:r>
            <a:r>
              <a:rPr lang="ko-KR" altLang="en-US" b="1" dirty="0" smtClean="0"/>
              <a:t>분 </a:t>
            </a:r>
            <a:r>
              <a:rPr lang="en-US" altLang="ko-KR" b="1" dirty="0" smtClean="0"/>
              <a:t>12</a:t>
            </a:r>
            <a:r>
              <a:rPr lang="ko-KR" altLang="en-US" b="1" dirty="0" smtClean="0"/>
              <a:t>회 </a:t>
            </a:r>
            <a:r>
              <a:rPr lang="en-US" altLang="ko-KR" b="1" dirty="0" smtClean="0"/>
              <a:t>- </a:t>
            </a:r>
            <a:r>
              <a:rPr lang="ko-KR" altLang="en-US" b="1" dirty="0" smtClean="0"/>
              <a:t>희망의 진원지를 찾아서 </a:t>
            </a:r>
            <a:r>
              <a:rPr lang="en-US" altLang="ko-KR" b="1" dirty="0" smtClean="0"/>
              <a:t>@ </a:t>
            </a:r>
            <a:r>
              <a:rPr lang="ko-KR" altLang="en-US" b="1" dirty="0" smtClean="0"/>
              <a:t>박용준 </a:t>
            </a:r>
            <a:r>
              <a:rPr lang="ko-KR" altLang="en-US" b="1" dirty="0" err="1" smtClean="0"/>
              <a:t>인디고</a:t>
            </a:r>
            <a:r>
              <a:rPr lang="ko-KR" altLang="en-US" b="1" dirty="0" smtClean="0"/>
              <a:t> 편집장 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en-US" altLang="ko-KR" dirty="0" smtClean="0">
                <a:hlinkClick r:id="rId2"/>
              </a:rPr>
              <a:t>http://www.youtube.com/watch?v=XYItdeZKx_s&amp;feature=related</a:t>
            </a:r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세상을 바꾸는 시간 </a:t>
            </a:r>
            <a:r>
              <a:rPr lang="en-US" altLang="ko-KR" dirty="0" smtClean="0"/>
              <a:t>15</a:t>
            </a:r>
            <a:r>
              <a:rPr lang="ko-KR" altLang="en-US" dirty="0" smtClean="0"/>
              <a:t>분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키씽킹</a:t>
            </a:r>
            <a:r>
              <a:rPr lang="ko-KR" altLang="en-US" dirty="0" smtClean="0"/>
              <a:t> 벤치마킹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err="1" smtClean="0"/>
              <a:t>세바시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15</a:t>
            </a:r>
            <a:r>
              <a:rPr lang="ko-KR" altLang="en-US" b="1" dirty="0" smtClean="0"/>
              <a:t>분 </a:t>
            </a:r>
            <a:r>
              <a:rPr lang="en-US" altLang="ko-KR" b="1" dirty="0" smtClean="0"/>
              <a:t>42</a:t>
            </a:r>
            <a:r>
              <a:rPr lang="ko-KR" altLang="en-US" b="1" dirty="0" smtClean="0"/>
              <a:t>회 </a:t>
            </a:r>
            <a:r>
              <a:rPr lang="en-US" altLang="ko-KR" b="1" dirty="0" smtClean="0"/>
              <a:t>- </a:t>
            </a:r>
            <a:r>
              <a:rPr lang="ko-KR" altLang="en-US" b="1" dirty="0" smtClean="0"/>
              <a:t>아깝다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학원비</a:t>
            </a:r>
            <a:r>
              <a:rPr lang="en-US" altLang="ko-KR" b="1" dirty="0" smtClean="0"/>
              <a:t>!@</a:t>
            </a:r>
            <a:r>
              <a:rPr lang="ko-KR" altLang="en-US" b="1" dirty="0" smtClean="0"/>
              <a:t>송인수 </a:t>
            </a:r>
            <a:r>
              <a:rPr lang="ko-KR" altLang="en-US" b="1" dirty="0" err="1" smtClean="0"/>
              <a:t>사교육걱정없는세상</a:t>
            </a:r>
            <a:r>
              <a:rPr lang="ko-KR" altLang="en-US" b="1" dirty="0" smtClean="0"/>
              <a:t> 대표 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en-US" altLang="ko-KR" dirty="0" smtClean="0">
                <a:hlinkClick r:id="rId2"/>
              </a:rPr>
              <a:t>http://www.youtube.com/watch?v=r0q0TjRqNqA&amp;feature=related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세상을 바꾸는 시간 </a:t>
            </a:r>
            <a:r>
              <a:rPr lang="en-US" altLang="ko-KR" dirty="0" smtClean="0"/>
              <a:t>15</a:t>
            </a:r>
            <a:r>
              <a:rPr lang="ko-KR" altLang="en-US" dirty="0" smtClean="0"/>
              <a:t>분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키씽킹</a:t>
            </a:r>
            <a:r>
              <a:rPr lang="ko-KR" altLang="en-US" dirty="0" smtClean="0"/>
              <a:t> 벤치마킹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err="1" smtClean="0"/>
              <a:t>세바시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15</a:t>
            </a:r>
            <a:r>
              <a:rPr lang="ko-KR" altLang="en-US" b="1" dirty="0" smtClean="0"/>
              <a:t>분 </a:t>
            </a:r>
            <a:r>
              <a:rPr lang="en-US" altLang="ko-KR" b="1" dirty="0" smtClean="0"/>
              <a:t>52</a:t>
            </a:r>
            <a:r>
              <a:rPr lang="ko-KR" altLang="en-US" b="1" dirty="0" smtClean="0"/>
              <a:t>회 </a:t>
            </a:r>
            <a:r>
              <a:rPr lang="en-US" altLang="ko-KR" b="1" dirty="0" smtClean="0"/>
              <a:t>- </a:t>
            </a:r>
            <a:r>
              <a:rPr lang="ko-KR" altLang="en-US" b="1" dirty="0" err="1" smtClean="0"/>
              <a:t>빈의자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당신이 주인공입니다</a:t>
            </a:r>
            <a:r>
              <a:rPr lang="en-US" altLang="ko-KR" b="1" dirty="0" smtClean="0"/>
              <a:t>@</a:t>
            </a:r>
            <a:r>
              <a:rPr lang="ko-KR" altLang="en-US" b="1" dirty="0" smtClean="0"/>
              <a:t>김영한 소장 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en-US" altLang="ko-KR" dirty="0" smtClean="0">
                <a:hlinkClick r:id="rId2"/>
              </a:rPr>
              <a:t>http://www.youtube.com/watch?v=uUnR9FZBOWA&amp;feature=related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tvN</a:t>
            </a:r>
            <a:r>
              <a:rPr lang="en-US" altLang="ko-KR" dirty="0" smtClean="0"/>
              <a:t> </a:t>
            </a:r>
            <a:r>
              <a:rPr lang="ko-KR" altLang="en-US" dirty="0" smtClean="0"/>
              <a:t>공부의 비법 </a:t>
            </a:r>
            <a:r>
              <a:rPr lang="en-US" altLang="ko-KR" dirty="0" err="1" smtClean="0"/>
              <a:t>Youtube</a:t>
            </a:r>
            <a:r>
              <a:rPr lang="en-US" altLang="ko-KR" dirty="0" smtClean="0"/>
              <a:t>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u="sng" dirty="0" smtClean="0">
                <a:hlinkClick r:id="rId2"/>
              </a:rPr>
              <a:t>[</a:t>
            </a:r>
            <a:r>
              <a:rPr lang="en-US" altLang="ko-KR" b="1" u="sng" dirty="0" err="1" smtClean="0">
                <a:hlinkClick r:id="rId2"/>
              </a:rPr>
              <a:t>tvN</a:t>
            </a:r>
            <a:r>
              <a:rPr lang="en-US" altLang="ko-KR" u="sng" dirty="0" smtClean="0">
                <a:hlinkClick r:id="rId2"/>
              </a:rPr>
              <a:t>] </a:t>
            </a:r>
            <a:r>
              <a:rPr lang="ko-KR" altLang="en-US" u="sng" dirty="0" smtClean="0">
                <a:hlinkClick r:id="rId2"/>
              </a:rPr>
              <a:t>특별기획 </a:t>
            </a:r>
            <a:r>
              <a:rPr lang="ko-KR" altLang="en-US" b="1" u="sng" dirty="0" smtClean="0">
                <a:hlinkClick r:id="rId2"/>
              </a:rPr>
              <a:t>공부의 비법</a:t>
            </a:r>
            <a:r>
              <a:rPr lang="ko-KR" altLang="en-US" u="sng" dirty="0" smtClean="0">
                <a:hlinkClick r:id="rId2"/>
              </a:rPr>
              <a:t> </a:t>
            </a:r>
            <a:r>
              <a:rPr lang="en-US" altLang="ko-KR" u="sng" dirty="0" smtClean="0">
                <a:hlinkClick r:id="rId2"/>
              </a:rPr>
              <a:t>2</a:t>
            </a:r>
            <a:r>
              <a:rPr lang="ko-KR" altLang="en-US" u="sng" dirty="0" smtClean="0">
                <a:hlinkClick r:id="rId2"/>
              </a:rPr>
              <a:t>부</a:t>
            </a:r>
            <a:r>
              <a:rPr lang="en-US" altLang="ko-KR" u="sng" dirty="0" smtClean="0">
                <a:hlinkClick r:id="rId2"/>
              </a:rPr>
              <a:t>.100418 - </a:t>
            </a:r>
            <a:r>
              <a:rPr lang="en-US" altLang="ko-KR" b="1" u="sng" dirty="0" smtClean="0">
                <a:hlinkClick r:id="rId2"/>
              </a:rPr>
              <a:t>YouTube</a:t>
            </a:r>
            <a:r>
              <a:rPr lang="ko-KR" altLang="en-US" b="1" u="sng" dirty="0" err="1" smtClean="0"/>
              <a:t>ㅡ</a:t>
            </a:r>
            <a:r>
              <a:rPr lang="ko-KR" altLang="en-US" b="1" u="sng" dirty="0" smtClean="0"/>
              <a:t> </a:t>
            </a:r>
            <a:r>
              <a:rPr lang="ko-KR" altLang="en-US" b="1" u="sng" dirty="0" err="1" smtClean="0"/>
              <a:t>삽자루</a:t>
            </a:r>
            <a:r>
              <a:rPr lang="ko-KR" altLang="en-US" b="1" u="sng" dirty="0" smtClean="0"/>
              <a:t> 우형철</a:t>
            </a:r>
            <a:endParaRPr lang="en-US" altLang="ko-KR" b="1" u="sng" dirty="0" smtClean="0"/>
          </a:p>
          <a:p>
            <a:endParaRPr lang="en-US" altLang="ko-KR" b="1" u="sng" dirty="0"/>
          </a:p>
          <a:p>
            <a:r>
              <a:rPr lang="en-US" altLang="ko-KR" dirty="0" smtClean="0">
                <a:hlinkClick r:id="rId2"/>
              </a:rPr>
              <a:t>http://www.youtube.com/watch?v=sz88XCLL-HM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원주북새통 벤치마킹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2011-11-30 </a:t>
            </a:r>
            <a:r>
              <a:rPr lang="ko-KR" altLang="en-US" b="1" dirty="0" err="1" smtClean="0"/>
              <a:t>스티브잡스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Steve Jobs - </a:t>
            </a:r>
            <a:r>
              <a:rPr lang="ko-KR" altLang="en-US" b="1" dirty="0" smtClean="0"/>
              <a:t>원주 북새통 </a:t>
            </a:r>
            <a:r>
              <a:rPr lang="ko-KR" altLang="en-US" b="1" dirty="0" err="1" smtClean="0"/>
              <a:t>책소개</a:t>
            </a:r>
            <a:r>
              <a:rPr lang="ko-KR" altLang="en-US" b="1" dirty="0" smtClean="0"/>
              <a:t> 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en-US" altLang="ko-KR" dirty="0" smtClean="0">
                <a:hlinkClick r:id="rId2"/>
              </a:rPr>
              <a:t>http://www.youtube.com/watch?v=RLC0ydTmQUE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원주북새통 벤치마킹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http://www.youtube.com/results?search_query=%EC%9B%90%EC%A3%BC%EB%B6%81%EC%83%88%ED%86%B5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1. </a:t>
            </a:r>
            <a:r>
              <a:rPr lang="ko-KR" altLang="en-US" dirty="0" smtClean="0"/>
              <a:t>여기서도 벤치마킹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2. </a:t>
            </a:r>
            <a:r>
              <a:rPr lang="ko-KR" altLang="en-US" dirty="0" smtClean="0"/>
              <a:t>진로지도용 필독 </a:t>
            </a:r>
            <a:r>
              <a:rPr lang="en-US" altLang="ko-KR" dirty="0" smtClean="0"/>
              <a:t>2~3</a:t>
            </a:r>
            <a:r>
              <a:rPr lang="ko-KR" altLang="en-US" dirty="0" smtClean="0"/>
              <a:t>권 정도</a:t>
            </a:r>
            <a:endParaRPr lang="ko-KR" alt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ko-KR" altLang="en-US" b="1" dirty="0" smtClean="0"/>
              <a:t>나를 천재로 만드는 </a:t>
            </a:r>
            <a:r>
              <a:rPr lang="ko-KR" altLang="en-US" b="1" dirty="0" err="1" smtClean="0"/>
              <a:t>독서법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smtClean="0"/>
              <a:t>나를 천재로 만드는 </a:t>
            </a:r>
            <a:r>
              <a:rPr lang="ko-KR" altLang="en-US" b="1" dirty="0" err="1" smtClean="0"/>
              <a:t>독서법</a:t>
            </a:r>
            <a:r>
              <a:rPr lang="ko-KR" altLang="en-US" b="1" dirty="0" smtClean="0"/>
              <a:t> 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en-US" altLang="ko-KR" dirty="0" smtClean="0">
                <a:hlinkClick r:id="rId2"/>
              </a:rPr>
              <a:t>http://www.youtube.com/watch?v=bs2GMRPnE0w&amp;feature=related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성공하는 사람들의 </a:t>
            </a:r>
            <a:r>
              <a:rPr lang="en-US" altLang="ko-KR" b="1" dirty="0" smtClean="0"/>
              <a:t>7</a:t>
            </a:r>
            <a:r>
              <a:rPr lang="ko-KR" altLang="en-US" b="1" dirty="0" smtClean="0"/>
              <a:t>가지 습관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smtClean="0"/>
              <a:t>제</a:t>
            </a:r>
            <a:r>
              <a:rPr lang="en-US" altLang="ko-KR" b="1" dirty="0" smtClean="0"/>
              <a:t>1 01</a:t>
            </a:r>
            <a:r>
              <a:rPr lang="ko-KR" altLang="en-US" b="1" dirty="0" smtClean="0"/>
              <a:t>강 성공하는 사람들의 </a:t>
            </a:r>
            <a:r>
              <a:rPr lang="en-US" altLang="ko-KR" b="1" dirty="0" smtClean="0"/>
              <a:t>7</a:t>
            </a:r>
            <a:r>
              <a:rPr lang="ko-KR" altLang="en-US" b="1" dirty="0" smtClean="0"/>
              <a:t>가지 습관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en-US" altLang="ko-KR" dirty="0" smtClean="0">
                <a:hlinkClick r:id="rId2"/>
              </a:rPr>
              <a:t>http://www.youtube.com/watch?v=YjOp89TTm4s&amp;feature=related</a:t>
            </a:r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자기주도학습 </a:t>
            </a:r>
            <a:r>
              <a:rPr lang="en-US" altLang="ko-KR" dirty="0" err="1" smtClean="0"/>
              <a:t>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>
                <a:hlinkClick r:id="rId2"/>
              </a:rPr>
              <a:t>[CBC TV] </a:t>
            </a:r>
            <a:r>
              <a:rPr lang="ko-KR" altLang="en-US" dirty="0" smtClean="0">
                <a:hlinkClick r:id="rId2"/>
              </a:rPr>
              <a:t>부모효과</a:t>
            </a:r>
            <a:r>
              <a:rPr lang="en-US" altLang="ko-KR" dirty="0" smtClean="0">
                <a:hlinkClick r:id="rId2"/>
              </a:rPr>
              <a:t>_</a:t>
            </a:r>
            <a:r>
              <a:rPr lang="ko-KR" altLang="en-US" dirty="0" smtClean="0">
                <a:hlinkClick r:id="rId2"/>
              </a:rPr>
              <a:t>박재원</a:t>
            </a:r>
            <a:r>
              <a:rPr lang="en-US" altLang="ko-KR" dirty="0" smtClean="0">
                <a:hlinkClick r:id="rId2"/>
              </a:rPr>
              <a:t>_</a:t>
            </a:r>
            <a:r>
              <a:rPr lang="ko-KR" altLang="en-US" b="1" dirty="0" smtClean="0">
                <a:hlinkClick r:id="rId2"/>
              </a:rPr>
              <a:t>자기주도학습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- </a:t>
            </a:r>
            <a:r>
              <a:rPr lang="en-US" altLang="ko-KR" b="1" dirty="0" smtClean="0">
                <a:hlinkClick r:id="rId2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3"/>
              </a:rPr>
              <a:t>자기주도학습</a:t>
            </a:r>
            <a:r>
              <a:rPr lang="ko-KR" altLang="en-US" dirty="0" smtClean="0">
                <a:hlinkClick r:id="rId3"/>
              </a:rPr>
              <a:t> 전문가 이병훈 외고 입시 강연 </a:t>
            </a:r>
            <a:r>
              <a:rPr lang="en-US" altLang="ko-KR" dirty="0" smtClean="0">
                <a:hlinkClick r:id="rId3"/>
              </a:rPr>
              <a:t>1-5 </a:t>
            </a:r>
            <a:r>
              <a:rPr lang="ko-KR" altLang="en-US" dirty="0" smtClean="0">
                <a:hlinkClick r:id="rId3"/>
              </a:rPr>
              <a:t>자기주도 </a:t>
            </a:r>
            <a:r>
              <a:rPr lang="en-US" altLang="ko-KR" b="1" dirty="0" smtClean="0">
                <a:hlinkClick r:id="rId3"/>
              </a:rPr>
              <a:t>...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- </a:t>
            </a:r>
            <a:r>
              <a:rPr lang="en-US" altLang="ko-KR" b="1" dirty="0" smtClean="0">
                <a:hlinkClick r:id="rId3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4"/>
              </a:rPr>
              <a:t>자기주도학습</a:t>
            </a:r>
            <a:r>
              <a:rPr lang="ko-KR" altLang="en-US" dirty="0" smtClean="0">
                <a:hlinkClick r:id="rId4"/>
              </a:rPr>
              <a:t>의 현주소 </a:t>
            </a:r>
            <a:r>
              <a:rPr lang="en-US" altLang="ko-KR" dirty="0" smtClean="0">
                <a:hlinkClick r:id="rId4"/>
              </a:rPr>
              <a:t>- </a:t>
            </a:r>
            <a:r>
              <a:rPr lang="en-US" altLang="ko-KR" b="1" dirty="0" smtClean="0">
                <a:hlinkClick r:id="rId4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5"/>
              </a:rPr>
              <a:t>2011 </a:t>
            </a:r>
            <a:r>
              <a:rPr lang="ko-KR" altLang="en-US" dirty="0" err="1" smtClean="0">
                <a:hlinkClick r:id="rId5"/>
              </a:rPr>
              <a:t>창의적체험활동과</a:t>
            </a:r>
            <a:r>
              <a:rPr lang="ko-KR" altLang="en-US" dirty="0" smtClean="0">
                <a:hlinkClick r:id="rId5"/>
              </a:rPr>
              <a:t> </a:t>
            </a:r>
            <a:r>
              <a:rPr lang="ko-KR" altLang="en-US" b="1" dirty="0" smtClean="0">
                <a:hlinkClick r:id="rId5"/>
              </a:rPr>
              <a:t>자기주도학습</a:t>
            </a:r>
            <a:r>
              <a:rPr lang="ko-KR" altLang="en-US" dirty="0" smtClean="0">
                <a:hlinkClick r:id="rId5"/>
              </a:rPr>
              <a:t>전형 설명회 </a:t>
            </a:r>
            <a:r>
              <a:rPr lang="en-US" altLang="ko-KR" dirty="0" smtClean="0">
                <a:hlinkClick r:id="rId5"/>
              </a:rPr>
              <a:t>- </a:t>
            </a:r>
            <a:r>
              <a:rPr lang="en-US" altLang="ko-KR" b="1" dirty="0" smtClean="0">
                <a:hlinkClick r:id="rId5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6"/>
              </a:rPr>
              <a:t>[</a:t>
            </a:r>
            <a:r>
              <a:rPr lang="ko-KR" altLang="en-US" dirty="0" err="1" smtClean="0">
                <a:hlinkClick r:id="rId6"/>
              </a:rPr>
              <a:t>공신닷컴</a:t>
            </a:r>
            <a:r>
              <a:rPr lang="en-US" altLang="ko-KR" dirty="0" smtClean="0">
                <a:hlinkClick r:id="rId6"/>
              </a:rPr>
              <a:t>] </a:t>
            </a:r>
            <a:r>
              <a:rPr lang="ko-KR" altLang="en-US" dirty="0" smtClean="0">
                <a:hlinkClick r:id="rId6"/>
              </a:rPr>
              <a:t>나는 어떻게 </a:t>
            </a:r>
            <a:r>
              <a:rPr lang="ko-KR" altLang="en-US" b="1" dirty="0" smtClean="0">
                <a:hlinkClick r:id="rId6"/>
              </a:rPr>
              <a:t>자기주도학습</a:t>
            </a:r>
            <a:r>
              <a:rPr lang="ko-KR" altLang="en-US" dirty="0" smtClean="0">
                <a:hlinkClick r:id="rId6"/>
              </a:rPr>
              <a:t>을 배웠나 </a:t>
            </a:r>
            <a:r>
              <a:rPr lang="en-US" altLang="ko-KR" dirty="0" smtClean="0">
                <a:hlinkClick r:id="rId6"/>
              </a:rPr>
              <a:t>- </a:t>
            </a:r>
            <a:r>
              <a:rPr lang="en-US" altLang="ko-KR" b="1" dirty="0" smtClean="0">
                <a:hlinkClick r:id="rId6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학습계획서 </a:t>
            </a:r>
            <a:r>
              <a:rPr lang="en-US" altLang="ko-KR" dirty="0" err="1" smtClean="0"/>
              <a:t>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[Clip]</a:t>
            </a:r>
            <a:r>
              <a:rPr lang="ko-KR" altLang="en-US" b="1" dirty="0" smtClean="0">
                <a:hlinkClick r:id="rId2"/>
              </a:rPr>
              <a:t>학습계획서</a:t>
            </a:r>
            <a:r>
              <a:rPr lang="ko-KR" altLang="en-US" dirty="0" smtClean="0">
                <a:hlinkClick r:id="rId2"/>
              </a:rPr>
              <a:t> 중 자기주도학습 </a:t>
            </a:r>
            <a:r>
              <a:rPr lang="en-US" altLang="ko-KR" dirty="0" smtClean="0">
                <a:hlinkClick r:id="rId2"/>
              </a:rPr>
              <a:t>- </a:t>
            </a:r>
            <a:r>
              <a:rPr lang="en-US" altLang="ko-KR" b="1" dirty="0" smtClean="0">
                <a:hlinkClick r:id="rId2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>
                <a:hlinkClick r:id="rId3"/>
              </a:rPr>
              <a:t>버밍험</a:t>
            </a:r>
            <a:r>
              <a:rPr lang="ko-KR" altLang="en-US" dirty="0" smtClean="0">
                <a:hlinkClick r:id="rId3"/>
              </a:rPr>
              <a:t> 대학 </a:t>
            </a:r>
            <a:r>
              <a:rPr lang="en-US" altLang="ko-KR" dirty="0" smtClean="0">
                <a:hlinkClick r:id="rId3"/>
              </a:rPr>
              <a:t>- </a:t>
            </a:r>
            <a:r>
              <a:rPr lang="ko-KR" altLang="en-US" dirty="0" smtClean="0">
                <a:hlinkClick r:id="rId3"/>
              </a:rPr>
              <a:t>학업</a:t>
            </a:r>
            <a:r>
              <a:rPr lang="ko-KR" altLang="en-US" b="1" dirty="0" smtClean="0">
                <a:hlinkClick r:id="rId3"/>
              </a:rPr>
              <a:t>계획서</a:t>
            </a:r>
            <a:r>
              <a:rPr lang="ko-KR" altLang="en-US" dirty="0" smtClean="0">
                <a:hlinkClick r:id="rId3"/>
              </a:rPr>
              <a:t> 작성법 </a:t>
            </a:r>
            <a:r>
              <a:rPr lang="en-US" altLang="ko-KR" dirty="0" smtClean="0">
                <a:hlinkClick r:id="rId3"/>
              </a:rPr>
              <a:t>- </a:t>
            </a:r>
            <a:r>
              <a:rPr lang="en-US" altLang="ko-KR" b="1" dirty="0" smtClean="0">
                <a:hlinkClick r:id="rId3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4"/>
              </a:rPr>
              <a:t>11</a:t>
            </a:r>
            <a:r>
              <a:rPr lang="ko-KR" altLang="en-US" dirty="0" smtClean="0">
                <a:hlinkClick r:id="rId4"/>
              </a:rPr>
              <a:t>강</a:t>
            </a:r>
            <a:r>
              <a:rPr lang="en-US" altLang="ko-KR" dirty="0" smtClean="0">
                <a:hlinkClick r:id="rId4"/>
              </a:rPr>
              <a:t>.</a:t>
            </a:r>
            <a:r>
              <a:rPr lang="ko-KR" altLang="en-US" dirty="0" err="1" smtClean="0">
                <a:hlinkClick r:id="rId4"/>
              </a:rPr>
              <a:t>학업</a:t>
            </a:r>
            <a:r>
              <a:rPr lang="ko-KR" altLang="en-US" b="1" dirty="0" err="1" smtClean="0">
                <a:hlinkClick r:id="rId4"/>
              </a:rPr>
              <a:t>계획서</a:t>
            </a:r>
            <a:r>
              <a:rPr lang="ko-KR" altLang="en-US" dirty="0" err="1" smtClean="0">
                <a:hlinkClick r:id="rId4"/>
              </a:rPr>
              <a:t>작성및사례</a:t>
            </a:r>
            <a:r>
              <a:rPr lang="en-US" altLang="ko-KR" dirty="0" smtClean="0">
                <a:hlinkClick r:id="rId4"/>
              </a:rPr>
              <a:t>-</a:t>
            </a:r>
            <a:r>
              <a:rPr lang="ko-KR" altLang="en-US" dirty="0" smtClean="0">
                <a:hlinkClick r:id="rId4"/>
              </a:rPr>
              <a:t>샘플 </a:t>
            </a:r>
            <a:r>
              <a:rPr lang="en-US" altLang="ko-KR" dirty="0" smtClean="0">
                <a:hlinkClick r:id="rId4"/>
              </a:rPr>
              <a:t>- </a:t>
            </a:r>
            <a:r>
              <a:rPr lang="en-US" altLang="ko-KR" b="1" dirty="0" smtClean="0">
                <a:hlinkClick r:id="rId4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논술 구술 면접 </a:t>
            </a:r>
            <a:r>
              <a:rPr lang="en-US" altLang="ko-KR" dirty="0" err="1" smtClean="0"/>
              <a:t>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>
                <a:hlinkClick r:id="rId2"/>
              </a:rPr>
              <a:t>3</a:t>
            </a:r>
            <a:r>
              <a:rPr lang="ko-KR" altLang="en-US" dirty="0" smtClean="0">
                <a:hlinkClick r:id="rId2"/>
              </a:rPr>
              <a:t>학년 </a:t>
            </a:r>
            <a:r>
              <a:rPr lang="en-US" altLang="ko-KR" dirty="0" smtClean="0">
                <a:hlinkClick r:id="rId2"/>
              </a:rPr>
              <a:t>5</a:t>
            </a:r>
            <a:r>
              <a:rPr lang="ko-KR" altLang="en-US" dirty="0" smtClean="0">
                <a:hlinkClick r:id="rId2"/>
              </a:rPr>
              <a:t>단계 </a:t>
            </a:r>
            <a:r>
              <a:rPr lang="ko-KR" altLang="en-US" b="1" dirty="0" smtClean="0">
                <a:hlinkClick r:id="rId2"/>
              </a:rPr>
              <a:t>구술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- </a:t>
            </a:r>
            <a:r>
              <a:rPr lang="en-US" altLang="ko-KR" b="1" dirty="0" smtClean="0">
                <a:hlinkClick r:id="rId2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3"/>
              </a:rPr>
              <a:t>5</a:t>
            </a:r>
            <a:r>
              <a:rPr lang="ko-KR" altLang="en-US" dirty="0" smtClean="0">
                <a:hlinkClick r:id="rId3"/>
              </a:rPr>
              <a:t>학년</a:t>
            </a:r>
            <a:r>
              <a:rPr lang="en-US" altLang="ko-KR" dirty="0" smtClean="0">
                <a:hlinkClick r:id="rId3"/>
              </a:rPr>
              <a:t>5</a:t>
            </a:r>
            <a:r>
              <a:rPr lang="ko-KR" altLang="en-US" dirty="0" smtClean="0">
                <a:hlinkClick r:id="rId3"/>
              </a:rPr>
              <a:t>단계 </a:t>
            </a:r>
            <a:r>
              <a:rPr lang="ko-KR" altLang="en-US" b="1" dirty="0" smtClean="0">
                <a:hlinkClick r:id="rId3"/>
              </a:rPr>
              <a:t>구술</a:t>
            </a:r>
            <a:r>
              <a:rPr lang="ko-KR" altLang="en-US" dirty="0" smtClean="0">
                <a:hlinkClick r:id="rId3"/>
              </a:rPr>
              <a:t>체험 </a:t>
            </a:r>
            <a:r>
              <a:rPr lang="en-US" altLang="ko-KR" dirty="0" smtClean="0">
                <a:hlinkClick r:id="rId3"/>
              </a:rPr>
              <a:t>- </a:t>
            </a:r>
            <a:r>
              <a:rPr lang="en-US" altLang="ko-KR" b="1" dirty="0" smtClean="0">
                <a:hlinkClick r:id="rId3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4"/>
              </a:rPr>
              <a:t>6</a:t>
            </a:r>
            <a:r>
              <a:rPr lang="ko-KR" altLang="en-US" dirty="0" smtClean="0">
                <a:hlinkClick r:id="rId4"/>
              </a:rPr>
              <a:t>학년 </a:t>
            </a:r>
            <a:r>
              <a:rPr lang="en-US" altLang="ko-KR" dirty="0" smtClean="0">
                <a:hlinkClick r:id="rId4"/>
              </a:rPr>
              <a:t>4</a:t>
            </a:r>
            <a:r>
              <a:rPr lang="ko-KR" altLang="en-US" dirty="0" smtClean="0">
                <a:hlinkClick r:id="rId4"/>
              </a:rPr>
              <a:t>단계 </a:t>
            </a:r>
            <a:r>
              <a:rPr lang="ko-KR" altLang="en-US" b="1" dirty="0" smtClean="0">
                <a:hlinkClick r:id="rId4"/>
              </a:rPr>
              <a:t>구술</a:t>
            </a:r>
            <a:r>
              <a:rPr lang="ko-KR" altLang="en-US" dirty="0" smtClean="0">
                <a:hlinkClick r:id="rId4"/>
              </a:rPr>
              <a:t>체험 </a:t>
            </a:r>
            <a:r>
              <a:rPr lang="en-US" altLang="ko-KR" dirty="0" smtClean="0">
                <a:hlinkClick r:id="rId4"/>
              </a:rPr>
              <a:t>- </a:t>
            </a:r>
            <a:r>
              <a:rPr lang="en-US" altLang="ko-KR" b="1" dirty="0" smtClean="0">
                <a:hlinkClick r:id="rId4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5"/>
              </a:rPr>
              <a:t>논술</a:t>
            </a:r>
            <a:r>
              <a:rPr lang="en-US" altLang="ko-KR" dirty="0" smtClean="0">
                <a:hlinkClick r:id="rId5"/>
              </a:rPr>
              <a:t>/</a:t>
            </a:r>
            <a:r>
              <a:rPr lang="ko-KR" altLang="en-US" dirty="0" smtClean="0">
                <a:hlinkClick r:id="rId5"/>
              </a:rPr>
              <a:t>심층면접 </a:t>
            </a:r>
            <a:r>
              <a:rPr lang="en-US" altLang="ko-KR" dirty="0" smtClean="0">
                <a:hlinkClick r:id="rId5"/>
              </a:rPr>
              <a:t>- (</a:t>
            </a:r>
            <a:r>
              <a:rPr lang="ko-KR" altLang="en-US" b="1" dirty="0" smtClean="0">
                <a:hlinkClick r:id="rId5"/>
              </a:rPr>
              <a:t>구술면접</a:t>
            </a:r>
            <a:r>
              <a:rPr lang="en-US" altLang="ko-KR" dirty="0" smtClean="0">
                <a:hlinkClick r:id="rId5"/>
              </a:rPr>
              <a:t>) </a:t>
            </a:r>
            <a:r>
              <a:rPr lang="ko-KR" altLang="en-US" dirty="0" smtClean="0">
                <a:hlinkClick r:id="rId5"/>
              </a:rPr>
              <a:t>숙명여대</a:t>
            </a:r>
            <a:r>
              <a:rPr lang="en-US" altLang="ko-KR" dirty="0" smtClean="0">
                <a:hlinkClick r:id="rId5"/>
              </a:rPr>
              <a:t>-2011~2012 </a:t>
            </a:r>
            <a:r>
              <a:rPr lang="ko-KR" altLang="en-US" dirty="0" smtClean="0">
                <a:hlinkClick r:id="rId5"/>
              </a:rPr>
              <a:t>수시 각 </a:t>
            </a:r>
            <a:r>
              <a:rPr lang="ko-KR" altLang="en-US" dirty="0" err="1" smtClean="0">
                <a:hlinkClick r:id="rId5"/>
              </a:rPr>
              <a:t>전형별</a:t>
            </a:r>
            <a:r>
              <a:rPr lang="ko-KR" altLang="en-US" dirty="0" smtClean="0">
                <a:hlinkClick r:id="rId5"/>
              </a:rPr>
              <a:t> 예시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위대한 </a:t>
            </a:r>
            <a:r>
              <a:rPr lang="ko-KR" altLang="en-US" dirty="0" smtClean="0"/>
              <a:t>밥상</a:t>
            </a:r>
            <a:r>
              <a:rPr lang="en-US" altLang="ko-KR" dirty="0" smtClean="0"/>
              <a:t>,</a:t>
            </a:r>
            <a:r>
              <a:rPr lang="ko-KR" altLang="en-US" dirty="0" smtClean="0"/>
              <a:t>다이어트 </a:t>
            </a:r>
            <a:r>
              <a:rPr lang="en-US" altLang="ko-KR" dirty="0" err="1" smtClean="0"/>
              <a:t>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err="1" smtClean="0">
                <a:hlinkClick r:id="rId2"/>
              </a:rPr>
              <a:t>유방암예방과음식</a:t>
            </a:r>
            <a:r>
              <a:rPr lang="en-US" altLang="ko-KR" dirty="0" smtClean="0">
                <a:hlinkClick r:id="rId2"/>
              </a:rPr>
              <a:t>(</a:t>
            </a:r>
            <a:r>
              <a:rPr lang="ko-KR" altLang="en-US" dirty="0" err="1" smtClean="0">
                <a:hlinkClick r:id="rId2"/>
              </a:rPr>
              <a:t>아이소플라본</a:t>
            </a:r>
            <a:r>
              <a:rPr lang="en-US" altLang="ko-KR" dirty="0" smtClean="0">
                <a:hlinkClick r:id="rId2"/>
              </a:rPr>
              <a:t>).</a:t>
            </a:r>
            <a:r>
              <a:rPr lang="en-US" altLang="ko-KR" dirty="0" err="1" smtClean="0">
                <a:hlinkClick r:id="rId2"/>
              </a:rPr>
              <a:t>wmv</a:t>
            </a:r>
            <a:r>
              <a:rPr lang="en-US" altLang="ko-KR" dirty="0" smtClean="0">
                <a:hlinkClick r:id="rId2"/>
              </a:rPr>
              <a:t> - </a:t>
            </a:r>
            <a:r>
              <a:rPr lang="en-US" altLang="ko-KR" b="1" dirty="0" smtClean="0">
                <a:hlinkClick r:id="rId2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3"/>
              </a:rPr>
              <a:t>출발</a:t>
            </a:r>
            <a:r>
              <a:rPr lang="en-US" altLang="ko-KR" dirty="0" smtClean="0">
                <a:hlinkClick r:id="rId3"/>
              </a:rPr>
              <a:t>!</a:t>
            </a:r>
            <a:r>
              <a:rPr lang="ko-KR" altLang="en-US" dirty="0" err="1" smtClean="0">
                <a:hlinkClick r:id="rId3"/>
              </a:rPr>
              <a:t>모닝와이드</a:t>
            </a:r>
            <a:r>
              <a:rPr lang="en-US" altLang="ko-KR" dirty="0" smtClean="0">
                <a:hlinkClick r:id="rId3"/>
              </a:rPr>
              <a:t>(3409</a:t>
            </a:r>
            <a:r>
              <a:rPr lang="ko-KR" altLang="en-US" dirty="0" smtClean="0">
                <a:hlinkClick r:id="rId3"/>
              </a:rPr>
              <a:t>회</a:t>
            </a:r>
            <a:r>
              <a:rPr lang="en-US" altLang="ko-KR" dirty="0" smtClean="0">
                <a:hlinkClick r:id="rId3"/>
              </a:rPr>
              <a:t>3</a:t>
            </a:r>
            <a:r>
              <a:rPr lang="ko-KR" altLang="en-US" dirty="0" smtClean="0">
                <a:hlinkClick r:id="rId3"/>
              </a:rPr>
              <a:t>부</a:t>
            </a:r>
            <a:r>
              <a:rPr lang="en-US" altLang="ko-KR" dirty="0" smtClean="0">
                <a:hlinkClick r:id="rId3"/>
              </a:rPr>
              <a:t>)_02 - </a:t>
            </a:r>
            <a:r>
              <a:rPr lang="en-US" altLang="ko-KR" b="1" dirty="0" smtClean="0">
                <a:hlinkClick r:id="rId3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>
                <a:hlinkClick r:id="rId4"/>
              </a:rPr>
              <a:t>개콘</a:t>
            </a:r>
            <a:r>
              <a:rPr lang="ko-KR" altLang="en-US" dirty="0" smtClean="0">
                <a:hlinkClick r:id="rId4"/>
              </a:rPr>
              <a:t> </a:t>
            </a:r>
            <a:r>
              <a:rPr lang="ko-KR" altLang="en-US" dirty="0" err="1" smtClean="0">
                <a:hlinkClick r:id="rId4"/>
              </a:rPr>
              <a:t>헬스걸보다</a:t>
            </a:r>
            <a:r>
              <a:rPr lang="ko-KR" altLang="en-US" dirty="0" smtClean="0">
                <a:hlinkClick r:id="rId4"/>
              </a:rPr>
              <a:t> 더 쉬운 </a:t>
            </a:r>
            <a:r>
              <a:rPr lang="ko-KR" altLang="en-US" b="1" dirty="0" smtClean="0">
                <a:hlinkClick r:id="rId4"/>
              </a:rPr>
              <a:t>다이어트</a:t>
            </a:r>
            <a:r>
              <a:rPr lang="ko-KR" altLang="en-US" dirty="0" smtClean="0">
                <a:hlinkClick r:id="rId4"/>
              </a:rPr>
              <a:t> 식단 </a:t>
            </a:r>
            <a:r>
              <a:rPr lang="en-US" altLang="ko-KR" dirty="0" smtClean="0">
                <a:hlinkClick r:id="rId4"/>
              </a:rPr>
              <a:t>- </a:t>
            </a:r>
            <a:r>
              <a:rPr lang="ko-KR" altLang="en-US" dirty="0" smtClean="0">
                <a:hlinkClick r:id="rId4"/>
              </a:rPr>
              <a:t>김진목 원장 </a:t>
            </a:r>
            <a:r>
              <a:rPr lang="en-US" altLang="ko-KR" dirty="0" smtClean="0">
                <a:hlinkClick r:id="rId4"/>
              </a:rPr>
              <a:t>- </a:t>
            </a:r>
            <a:r>
              <a:rPr lang="en-US" altLang="ko-KR" b="1" dirty="0" smtClean="0">
                <a:hlinkClick r:id="rId4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5"/>
              </a:rPr>
              <a:t>[</a:t>
            </a:r>
            <a:r>
              <a:rPr lang="ko-KR" altLang="en-US" dirty="0" smtClean="0">
                <a:hlinkClick r:id="rId5"/>
              </a:rPr>
              <a:t>한국인의 </a:t>
            </a:r>
            <a:r>
              <a:rPr lang="ko-KR" altLang="en-US" b="1" dirty="0" smtClean="0">
                <a:hlinkClick r:id="rId5"/>
              </a:rPr>
              <a:t>밥상</a:t>
            </a:r>
            <a:r>
              <a:rPr lang="ko-KR" altLang="en-US" dirty="0" smtClean="0">
                <a:hlinkClick r:id="rId5"/>
              </a:rPr>
              <a:t> </a:t>
            </a:r>
            <a:r>
              <a:rPr lang="en-US" altLang="ko-KR" dirty="0" smtClean="0">
                <a:hlinkClick r:id="rId5"/>
              </a:rPr>
              <a:t>_ </a:t>
            </a:r>
            <a:r>
              <a:rPr lang="ko-KR" altLang="en-US" dirty="0" smtClean="0">
                <a:hlinkClick r:id="rId5"/>
              </a:rPr>
              <a:t>제</a:t>
            </a:r>
            <a:r>
              <a:rPr lang="en-US" altLang="ko-KR" dirty="0" smtClean="0">
                <a:hlinkClick r:id="rId5"/>
              </a:rPr>
              <a:t>2</a:t>
            </a:r>
            <a:r>
              <a:rPr lang="ko-KR" altLang="en-US" dirty="0" smtClean="0">
                <a:hlinkClick r:id="rId5"/>
              </a:rPr>
              <a:t>회 벌교 </a:t>
            </a:r>
            <a:r>
              <a:rPr lang="ko-KR" altLang="en-US" dirty="0" err="1" smtClean="0">
                <a:hlinkClick r:id="rId5"/>
              </a:rPr>
              <a:t>꼬막편</a:t>
            </a:r>
            <a:r>
              <a:rPr lang="en-US" altLang="ko-KR" dirty="0" smtClean="0">
                <a:hlinkClick r:id="rId5"/>
              </a:rPr>
              <a:t>] - </a:t>
            </a:r>
            <a:r>
              <a:rPr lang="en-US" altLang="ko-KR" b="1" dirty="0" smtClean="0">
                <a:hlinkClick r:id="rId5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6"/>
              </a:rPr>
              <a:t>44</a:t>
            </a:r>
            <a:r>
              <a:rPr lang="ko-KR" altLang="en-US" dirty="0" smtClean="0">
                <a:hlinkClick r:id="rId6"/>
              </a:rPr>
              <a:t>회 </a:t>
            </a:r>
            <a:r>
              <a:rPr lang="en-US" altLang="ko-KR" dirty="0" smtClean="0">
                <a:hlinkClick r:id="rId6"/>
              </a:rPr>
              <a:t>2010.9.18 </a:t>
            </a:r>
            <a:r>
              <a:rPr lang="ko-KR" altLang="en-US" dirty="0" smtClean="0">
                <a:hlinkClick r:id="rId6"/>
              </a:rPr>
              <a:t>추석특집 </a:t>
            </a:r>
            <a:r>
              <a:rPr lang="en-US" altLang="ko-KR" dirty="0" smtClean="0">
                <a:hlinkClick r:id="rId6"/>
              </a:rPr>
              <a:t>- </a:t>
            </a:r>
            <a:r>
              <a:rPr lang="ko-KR" altLang="en-US" b="1" dirty="0" smtClean="0">
                <a:hlinkClick r:id="rId6"/>
              </a:rPr>
              <a:t>밥상</a:t>
            </a:r>
            <a:r>
              <a:rPr lang="ko-KR" altLang="en-US" dirty="0" smtClean="0">
                <a:hlinkClick r:id="rId6"/>
              </a:rPr>
              <a:t>의 혁명 독초</a:t>
            </a:r>
            <a:r>
              <a:rPr lang="en-US" altLang="ko-KR" dirty="0" smtClean="0">
                <a:hlinkClick r:id="rId6"/>
              </a:rPr>
              <a:t>(</a:t>
            </a:r>
            <a:r>
              <a:rPr lang="ko-KR" altLang="en-US" dirty="0" smtClean="0">
                <a:hlinkClick r:id="rId6"/>
              </a:rPr>
              <a:t>毒草</a:t>
            </a:r>
            <a:r>
              <a:rPr lang="en-US" altLang="ko-KR" dirty="0" smtClean="0">
                <a:hlinkClick r:id="rId6"/>
              </a:rPr>
              <a:t>), </a:t>
            </a:r>
            <a:r>
              <a:rPr lang="ko-KR" altLang="en-US" dirty="0" smtClean="0">
                <a:hlinkClick r:id="rId6"/>
              </a:rPr>
              <a:t>고추의 </a:t>
            </a:r>
            <a:r>
              <a:rPr lang="en-US" altLang="ko-KR" b="1" dirty="0" smtClean="0">
                <a:hlinkClick r:id="rId6"/>
              </a:rPr>
              <a:t>...</a:t>
            </a:r>
            <a:r>
              <a:rPr lang="ko-KR" altLang="en-US" dirty="0" smtClean="0">
                <a:hlinkClick r:id="rId6"/>
              </a:rPr>
              <a:t> </a:t>
            </a:r>
            <a:r>
              <a:rPr lang="en-US" altLang="ko-KR" dirty="0" smtClean="0">
                <a:hlinkClick r:id="rId6"/>
              </a:rPr>
              <a:t>- </a:t>
            </a:r>
            <a:r>
              <a:rPr lang="en-US" altLang="ko-KR" b="1" dirty="0" smtClean="0">
                <a:hlinkClick r:id="rId6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위대한 </a:t>
            </a:r>
            <a:r>
              <a:rPr lang="ko-KR" altLang="en-US" b="1" dirty="0" err="1" smtClean="0"/>
              <a:t>공부법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smtClean="0"/>
              <a:t>위대한 </a:t>
            </a:r>
            <a:r>
              <a:rPr lang="ko-KR" altLang="en-US" b="1" dirty="0" err="1" smtClean="0"/>
              <a:t>공부법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6</a:t>
            </a:r>
            <a:r>
              <a:rPr lang="ko-KR" altLang="en-US" b="1" dirty="0" smtClean="0"/>
              <a:t>가지</a:t>
            </a:r>
            <a:r>
              <a:rPr lang="en-US" altLang="ko-KR" b="1" dirty="0" smtClean="0"/>
              <a:t>.</a:t>
            </a:r>
            <a:r>
              <a:rPr lang="en-US" altLang="ko-KR" b="1" dirty="0" err="1" smtClean="0"/>
              <a:t>avi</a:t>
            </a:r>
            <a:r>
              <a:rPr lang="en-US" altLang="ko-KR" b="1" dirty="0" smtClean="0"/>
              <a:t> </a:t>
            </a:r>
          </a:p>
          <a:p>
            <a:endParaRPr lang="en-US" altLang="ko-KR" b="1" dirty="0"/>
          </a:p>
          <a:p>
            <a:r>
              <a:rPr lang="en-US" altLang="ko-KR" dirty="0" smtClean="0">
                <a:hlinkClick r:id="rId2"/>
              </a:rPr>
              <a:t>http://www.youtube.com/watch?v=QSdaPA9gvw8&amp;feature=related</a:t>
            </a:r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b="1" dirty="0" smtClean="0">
                <a:hlinkClick r:id="rId2"/>
              </a:rPr>
              <a:t>포트폴리오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3"/>
              </a:rPr>
              <a:t>8</a:t>
            </a:r>
            <a:r>
              <a:rPr lang="ko-KR" altLang="en-US" b="1" dirty="0" smtClean="0">
                <a:hlinkClick r:id="rId3"/>
              </a:rPr>
              <a:t>강</a:t>
            </a:r>
            <a:r>
              <a:rPr lang="en-US" altLang="ko-KR" dirty="0" smtClean="0">
                <a:hlinkClick r:id="rId3"/>
              </a:rPr>
              <a:t>.</a:t>
            </a:r>
            <a:r>
              <a:rPr lang="ko-KR" altLang="en-US" b="1" dirty="0" smtClean="0">
                <a:hlinkClick r:id="rId3"/>
              </a:rPr>
              <a:t>포트폴리오</a:t>
            </a:r>
            <a:r>
              <a:rPr lang="ko-KR" altLang="en-US" dirty="0" smtClean="0">
                <a:hlinkClick r:id="rId3"/>
              </a:rPr>
              <a:t>란</a:t>
            </a:r>
            <a:r>
              <a:rPr lang="en-US" altLang="ko-KR" dirty="0" smtClean="0">
                <a:hlinkClick r:id="rId3"/>
              </a:rPr>
              <a:t>-</a:t>
            </a:r>
            <a:r>
              <a:rPr lang="ko-KR" altLang="en-US" dirty="0" smtClean="0">
                <a:hlinkClick r:id="rId3"/>
              </a:rPr>
              <a:t>샘플 </a:t>
            </a:r>
            <a:r>
              <a:rPr lang="en-US" altLang="ko-KR" dirty="0" smtClean="0">
                <a:hlinkClick r:id="rId3"/>
              </a:rPr>
              <a:t>- </a:t>
            </a:r>
            <a:r>
              <a:rPr lang="en-US" altLang="ko-KR" b="1" dirty="0" smtClean="0">
                <a:hlinkClick r:id="rId3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3"/>
              </a:rPr>
              <a:t>http://</a:t>
            </a:r>
            <a:r>
              <a:rPr lang="en-US" altLang="ko-KR" dirty="0" smtClean="0">
                <a:hlinkClick r:id="rId3"/>
              </a:rPr>
              <a:t>www.youtube.com/watch?v=ftueJ9yOdRw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2"/>
              </a:rPr>
              <a:t>9</a:t>
            </a:r>
            <a:r>
              <a:rPr lang="ko-KR" altLang="en-US" b="1" dirty="0" smtClean="0">
                <a:hlinkClick r:id="rId2"/>
              </a:rPr>
              <a:t>강</a:t>
            </a:r>
            <a:r>
              <a:rPr lang="en-US" altLang="ko-KR" dirty="0" smtClean="0">
                <a:hlinkClick r:id="rId2"/>
              </a:rPr>
              <a:t>.</a:t>
            </a:r>
            <a:r>
              <a:rPr lang="ko-KR" altLang="en-US" b="1" dirty="0" smtClean="0">
                <a:hlinkClick r:id="rId2"/>
              </a:rPr>
              <a:t>포트폴리오</a:t>
            </a:r>
            <a:r>
              <a:rPr lang="ko-KR" altLang="en-US" dirty="0" smtClean="0">
                <a:hlinkClick r:id="rId2"/>
              </a:rPr>
              <a:t>사례</a:t>
            </a:r>
            <a:r>
              <a:rPr lang="en-US" altLang="ko-KR" dirty="0" smtClean="0">
                <a:hlinkClick r:id="rId2"/>
              </a:rPr>
              <a:t>-</a:t>
            </a:r>
            <a:r>
              <a:rPr lang="ko-KR" altLang="en-US" dirty="0" smtClean="0">
                <a:hlinkClick r:id="rId2"/>
              </a:rPr>
              <a:t>샘플 </a:t>
            </a:r>
            <a:r>
              <a:rPr lang="en-US" altLang="ko-KR" dirty="0" smtClean="0">
                <a:hlinkClick r:id="rId2"/>
              </a:rPr>
              <a:t>- </a:t>
            </a:r>
            <a:r>
              <a:rPr lang="en-US" altLang="ko-KR" b="1" dirty="0" smtClean="0">
                <a:hlinkClick r:id="rId2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en-US" altLang="ko-KR" dirty="0" smtClean="0">
                <a:hlinkClick r:id="rId2"/>
              </a:rPr>
              <a:t>http://</a:t>
            </a:r>
            <a:r>
              <a:rPr lang="en-US" altLang="ko-KR" dirty="0" smtClean="0">
                <a:hlinkClick r:id="rId2"/>
              </a:rPr>
              <a:t>www.youtube.com/watch?v=2Xsi4knz94E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tvN</a:t>
            </a:r>
            <a:r>
              <a:rPr lang="en-US" altLang="ko-KR" dirty="0" smtClean="0"/>
              <a:t> </a:t>
            </a:r>
            <a:r>
              <a:rPr lang="ko-KR" altLang="en-US" dirty="0" smtClean="0"/>
              <a:t>공부의 비법 </a:t>
            </a:r>
            <a:r>
              <a:rPr lang="en-US" altLang="ko-KR" dirty="0" err="1" smtClean="0"/>
              <a:t>Youtube</a:t>
            </a:r>
            <a:r>
              <a:rPr lang="en-US" altLang="ko-KR" dirty="0" smtClean="0"/>
              <a:t>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u="sng" dirty="0" smtClean="0">
                <a:hlinkClick r:id="rId2"/>
              </a:rPr>
              <a:t>[</a:t>
            </a:r>
            <a:r>
              <a:rPr lang="en-US" altLang="ko-KR" b="1" u="sng" dirty="0" smtClean="0">
                <a:hlinkClick r:id="rId2"/>
              </a:rPr>
              <a:t>TVN</a:t>
            </a:r>
            <a:r>
              <a:rPr lang="en-US" altLang="ko-KR" u="sng" dirty="0" smtClean="0">
                <a:hlinkClick r:id="rId2"/>
              </a:rPr>
              <a:t>] </a:t>
            </a:r>
            <a:r>
              <a:rPr lang="ko-KR" altLang="en-US" b="1" u="sng" dirty="0" smtClean="0">
                <a:hlinkClick r:id="rId2"/>
              </a:rPr>
              <a:t>공부의 비법</a:t>
            </a:r>
            <a:r>
              <a:rPr lang="ko-KR" altLang="en-US" u="sng" dirty="0" smtClean="0">
                <a:hlinkClick r:id="rId2"/>
              </a:rPr>
              <a:t> </a:t>
            </a:r>
            <a:r>
              <a:rPr lang="en-US" altLang="ko-KR" u="sng" dirty="0" smtClean="0">
                <a:hlinkClick r:id="rId2"/>
              </a:rPr>
              <a:t>3</a:t>
            </a:r>
            <a:r>
              <a:rPr lang="ko-KR" altLang="en-US" u="sng" dirty="0" smtClean="0">
                <a:hlinkClick r:id="rId2"/>
              </a:rPr>
              <a:t>부</a:t>
            </a:r>
            <a:r>
              <a:rPr lang="en-US" altLang="ko-KR" u="sng" dirty="0" smtClean="0">
                <a:hlinkClick r:id="rId2"/>
              </a:rPr>
              <a:t>.</a:t>
            </a:r>
            <a:r>
              <a:rPr lang="ko-KR" altLang="en-US" u="sng" dirty="0" smtClean="0">
                <a:hlinkClick r:id="rId2"/>
              </a:rPr>
              <a:t>최진기</a:t>
            </a:r>
            <a:r>
              <a:rPr lang="en-US" altLang="ko-KR" u="sng" dirty="0" smtClean="0">
                <a:hlinkClick r:id="rId2"/>
              </a:rPr>
              <a:t>.</a:t>
            </a:r>
            <a:r>
              <a:rPr lang="ko-KR" altLang="en-US" u="sng" dirty="0" smtClean="0">
                <a:hlinkClick r:id="rId2"/>
              </a:rPr>
              <a:t>백인덕</a:t>
            </a:r>
            <a:r>
              <a:rPr lang="en-US" altLang="ko-KR" u="sng" dirty="0" smtClean="0">
                <a:hlinkClick r:id="rId2"/>
              </a:rPr>
              <a:t>.100425 - </a:t>
            </a:r>
            <a:r>
              <a:rPr lang="en-US" altLang="ko-KR" b="1" u="sng" dirty="0" smtClean="0">
                <a:hlinkClick r:id="rId2"/>
              </a:rPr>
              <a:t>YouTube</a:t>
            </a:r>
            <a:r>
              <a:rPr lang="en-US" altLang="ko-KR" b="1" u="sng" dirty="0" smtClean="0"/>
              <a:t>&lt;</a:t>
            </a:r>
            <a:r>
              <a:rPr lang="ko-KR" altLang="en-US" b="1" u="sng" dirty="0" smtClean="0"/>
              <a:t>탐구영역</a:t>
            </a:r>
            <a:r>
              <a:rPr lang="en-US" altLang="ko-KR" b="1" u="sng" dirty="0" smtClean="0"/>
              <a:t>&gt;</a:t>
            </a:r>
            <a:r>
              <a:rPr lang="ko-KR" altLang="en-US" dirty="0" smtClean="0"/>
              <a:t>  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>
                <a:hlinkClick r:id="rId2"/>
              </a:rPr>
              <a:t>http://www.youtube.com/watch?v=EB9EiiVorxA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TED Talks </a:t>
            </a:r>
            <a:r>
              <a:rPr lang="en-US" altLang="ko-KR" dirty="0" smtClean="0"/>
              <a:t>shares </a:t>
            </a:r>
            <a:r>
              <a:rPr lang="ko-KR" altLang="en-US" dirty="0" smtClean="0"/>
              <a:t>연설기부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TED Talks </a:t>
            </a:r>
            <a:r>
              <a:rPr lang="en-US" altLang="ko-KR" dirty="0" smtClean="0"/>
              <a:t>shares </a:t>
            </a:r>
            <a:endParaRPr lang="en-US" altLang="ko-KR" dirty="0" smtClean="0"/>
          </a:p>
          <a:p>
            <a:endParaRPr lang="en-US" altLang="ko-KR" dirty="0" smtClean="0">
              <a:hlinkClick r:id="rId2"/>
            </a:endParaRPr>
          </a:p>
          <a:p>
            <a:r>
              <a:rPr lang="en-US" altLang="ko-KR" dirty="0" err="1" smtClean="0">
                <a:hlinkClick r:id="rId3"/>
              </a:rPr>
              <a:t>TEDtalksDirector's</a:t>
            </a:r>
            <a:r>
              <a:rPr lang="en-US" altLang="ko-KR" dirty="0" smtClean="0">
                <a:hlinkClick r:id="rId3"/>
              </a:rPr>
              <a:t> Channel - </a:t>
            </a:r>
            <a:r>
              <a:rPr lang="en-US" altLang="ko-KR" b="1" dirty="0" smtClean="0">
                <a:hlinkClick r:id="rId3"/>
              </a:rPr>
              <a:t>YouTube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endParaRPr lang="en-US" altLang="ko-KR" dirty="0" smtClean="0">
              <a:hlinkClick r:id="rId2"/>
            </a:endParaRPr>
          </a:p>
          <a:p>
            <a:r>
              <a:rPr lang="en-US" altLang="ko-KR" dirty="0" smtClean="0">
                <a:hlinkClick r:id="rId2"/>
              </a:rPr>
              <a:t>http://www.youtube.com/user/tedtalksdirector?ob=4&amp;feature=results_main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tvN</a:t>
            </a:r>
            <a:r>
              <a:rPr lang="en-US" altLang="ko-KR" dirty="0" smtClean="0"/>
              <a:t> </a:t>
            </a:r>
            <a:r>
              <a:rPr lang="ko-KR" altLang="en-US" dirty="0" smtClean="0"/>
              <a:t>공부의 비법 </a:t>
            </a:r>
            <a:r>
              <a:rPr lang="en-US" altLang="ko-KR" dirty="0" err="1" smtClean="0"/>
              <a:t>Youtube</a:t>
            </a:r>
            <a:r>
              <a:rPr lang="en-US" altLang="ko-KR" dirty="0" smtClean="0"/>
              <a:t>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u="sng" dirty="0" smtClean="0">
                <a:hlinkClick r:id="rId2"/>
              </a:rPr>
              <a:t>[</a:t>
            </a:r>
            <a:r>
              <a:rPr lang="en-US" altLang="ko-KR" b="1" u="sng" dirty="0" smtClean="0">
                <a:hlinkClick r:id="rId2"/>
              </a:rPr>
              <a:t>TVN</a:t>
            </a:r>
            <a:r>
              <a:rPr lang="en-US" altLang="ko-KR" u="sng" dirty="0" smtClean="0">
                <a:hlinkClick r:id="rId2"/>
              </a:rPr>
              <a:t>] </a:t>
            </a:r>
            <a:r>
              <a:rPr lang="ko-KR" altLang="en-US" b="1" u="sng" dirty="0" smtClean="0">
                <a:hlinkClick r:id="rId2"/>
              </a:rPr>
              <a:t>공부의 비법</a:t>
            </a:r>
            <a:r>
              <a:rPr lang="ko-KR" altLang="en-US" u="sng" dirty="0" smtClean="0">
                <a:hlinkClick r:id="rId2"/>
              </a:rPr>
              <a:t> </a:t>
            </a:r>
            <a:r>
              <a:rPr lang="en-US" altLang="ko-KR" u="sng" dirty="0" smtClean="0">
                <a:hlinkClick r:id="rId2"/>
              </a:rPr>
              <a:t>4</a:t>
            </a:r>
            <a:r>
              <a:rPr lang="ko-KR" altLang="en-US" u="sng" dirty="0" smtClean="0">
                <a:hlinkClick r:id="rId2"/>
              </a:rPr>
              <a:t>부</a:t>
            </a:r>
            <a:r>
              <a:rPr lang="en-US" altLang="ko-KR" u="sng" dirty="0" smtClean="0">
                <a:hlinkClick r:id="rId2"/>
              </a:rPr>
              <a:t>.</a:t>
            </a:r>
            <a:r>
              <a:rPr lang="ko-KR" altLang="en-US" u="sng" dirty="0" smtClean="0">
                <a:hlinkClick r:id="rId2"/>
              </a:rPr>
              <a:t>김기훈</a:t>
            </a:r>
            <a:r>
              <a:rPr lang="en-US" altLang="ko-KR" u="sng" dirty="0" smtClean="0">
                <a:hlinkClick r:id="rId2"/>
              </a:rPr>
              <a:t>.100502 - </a:t>
            </a:r>
            <a:r>
              <a:rPr lang="en-US" altLang="ko-KR" b="1" u="sng" dirty="0" smtClean="0">
                <a:hlinkClick r:id="rId2"/>
              </a:rPr>
              <a:t>YouTube</a:t>
            </a:r>
            <a:r>
              <a:rPr lang="en-US" altLang="ko-KR" b="1" u="sng" dirty="0" smtClean="0"/>
              <a:t>&lt;</a:t>
            </a:r>
            <a:r>
              <a:rPr lang="ko-KR" altLang="en-US" b="1" u="sng" dirty="0" smtClean="0"/>
              <a:t>외국어영역</a:t>
            </a:r>
            <a:r>
              <a:rPr lang="en-US" altLang="ko-KR" b="1" u="sng" dirty="0" smtClean="0"/>
              <a:t>&gt;</a:t>
            </a:r>
          </a:p>
          <a:p>
            <a:endParaRPr lang="en-US" altLang="ko-KR" b="1" u="sng" dirty="0"/>
          </a:p>
          <a:p>
            <a:r>
              <a:rPr lang="en-US" altLang="ko-KR" dirty="0" smtClean="0">
                <a:hlinkClick r:id="rId2"/>
              </a:rPr>
              <a:t>http://www.youtube.com/watch?v=tqITmalWtEA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세상을 바꾸는 시간 </a:t>
            </a:r>
            <a:r>
              <a:rPr lang="en-US" altLang="ko-KR" dirty="0" smtClean="0"/>
              <a:t>15</a:t>
            </a:r>
            <a:r>
              <a:rPr lang="ko-KR" altLang="en-US" dirty="0" smtClean="0"/>
              <a:t>분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키씽킹</a:t>
            </a:r>
            <a:r>
              <a:rPr lang="ko-KR" altLang="en-US" dirty="0" smtClean="0"/>
              <a:t> 벤치마킹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1. 15</a:t>
            </a:r>
            <a:r>
              <a:rPr lang="ko-KR" altLang="en-US" dirty="0" smtClean="0"/>
              <a:t>분 </a:t>
            </a:r>
            <a:r>
              <a:rPr lang="ko-KR" altLang="en-US" dirty="0" err="1" smtClean="0"/>
              <a:t>다이돌핀</a:t>
            </a:r>
            <a:r>
              <a:rPr lang="ko-KR" altLang="en-US" dirty="0" smtClean="0"/>
              <a:t> </a:t>
            </a:r>
            <a:r>
              <a:rPr lang="ko-KR" altLang="en-US" dirty="0" smtClean="0"/>
              <a:t>생산 시청하면서 </a:t>
            </a:r>
            <a:r>
              <a:rPr lang="ko-KR" altLang="en-US" dirty="0" smtClean="0"/>
              <a:t>메모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2. </a:t>
            </a:r>
            <a:r>
              <a:rPr lang="ko-KR" altLang="en-US" dirty="0" smtClean="0"/>
              <a:t>저자 도서 보고 줄 긋고 하이퍼링크검색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/>
              <a:t>취사선택 </a:t>
            </a:r>
            <a:r>
              <a:rPr lang="ko-KR" altLang="en-US" dirty="0" err="1" smtClean="0"/>
              <a:t>독서후</a:t>
            </a:r>
            <a:r>
              <a:rPr lang="ko-KR" altLang="en-US" dirty="0" smtClean="0"/>
              <a:t> 체험학습포트폴리오작성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3. </a:t>
            </a:r>
            <a:r>
              <a:rPr lang="ko-KR" altLang="en-US" dirty="0" smtClean="0"/>
              <a:t>나름대로 틀 깨치고 가꾸기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4. </a:t>
            </a:r>
            <a:r>
              <a:rPr lang="ko-KR" altLang="en-US" dirty="0" smtClean="0"/>
              <a:t>키워드</a:t>
            </a:r>
            <a:r>
              <a:rPr lang="en-US" altLang="ko-KR" dirty="0" smtClean="0"/>
              <a:t>,</a:t>
            </a:r>
            <a:r>
              <a:rPr lang="ko-KR" altLang="en-US" dirty="0" err="1" smtClean="0"/>
              <a:t>키쎈텐스에</a:t>
            </a:r>
            <a:r>
              <a:rPr lang="ko-KR" altLang="en-US" dirty="0" smtClean="0"/>
              <a:t> 더해 핵심 실마리인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ko-KR" altLang="en-US" dirty="0" err="1" smtClean="0"/>
              <a:t>키씽킹</a:t>
            </a:r>
            <a:r>
              <a:rPr lang="ko-KR" altLang="en-US" dirty="0" smtClean="0"/>
              <a:t> 유전자 </a:t>
            </a:r>
            <a:r>
              <a:rPr lang="ko-KR" altLang="en-US" dirty="0" err="1" smtClean="0"/>
              <a:t>웨빙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스위칭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5. </a:t>
            </a:r>
            <a:r>
              <a:rPr lang="ko-KR" altLang="en-US" dirty="0" smtClean="0"/>
              <a:t>다 올리지는 </a:t>
            </a:r>
            <a:r>
              <a:rPr lang="ko-KR" altLang="en-US" dirty="0" smtClean="0"/>
              <a:t>못하니 스스로 취사선택검색하여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/>
              <a:t>필요한 관심 분야의 전문가 찾아서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/>
              <a:t>본 </a:t>
            </a:r>
            <a:r>
              <a:rPr lang="en-US" altLang="ko-KR" dirty="0" smtClean="0"/>
              <a:t>PPT </a:t>
            </a:r>
            <a:r>
              <a:rPr lang="ko-KR" altLang="en-US" dirty="0" smtClean="0"/>
              <a:t>개인적 확장축소 가능</a:t>
            </a:r>
            <a:r>
              <a:rPr lang="en-US" altLang="ko-KR" dirty="0" smtClean="0"/>
              <a:t>!</a:t>
            </a:r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세상을 바꾸는 시간 </a:t>
            </a:r>
            <a:r>
              <a:rPr lang="en-US" altLang="ko-KR" dirty="0" smtClean="0"/>
              <a:t>15</a:t>
            </a:r>
            <a:r>
              <a:rPr lang="ko-KR" altLang="en-US" dirty="0" smtClean="0"/>
              <a:t>분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키씽킹</a:t>
            </a:r>
            <a:r>
              <a:rPr lang="ko-KR" altLang="en-US" dirty="0" smtClean="0"/>
              <a:t> 벤치마킹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err="1" smtClean="0"/>
              <a:t>세바시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15</a:t>
            </a:r>
            <a:r>
              <a:rPr lang="ko-KR" altLang="en-US" b="1" dirty="0" smtClean="0"/>
              <a:t>분 </a:t>
            </a:r>
            <a:r>
              <a:rPr lang="en-US" altLang="ko-KR" b="1" dirty="0" smtClean="0"/>
              <a:t>33</a:t>
            </a:r>
            <a:r>
              <a:rPr lang="ko-KR" altLang="en-US" b="1" dirty="0" smtClean="0"/>
              <a:t>회 </a:t>
            </a:r>
            <a:r>
              <a:rPr lang="en-US" altLang="ko-KR" b="1" dirty="0" smtClean="0"/>
              <a:t>-</a:t>
            </a:r>
            <a:r>
              <a:rPr lang="ko-KR" altLang="en-US" b="1" dirty="0" smtClean="0"/>
              <a:t>입학사정관제 </a:t>
            </a:r>
            <a:r>
              <a:rPr lang="en-US" altLang="ko-KR" b="1" dirty="0" smtClean="0"/>
              <a:t>3</a:t>
            </a:r>
            <a:r>
              <a:rPr lang="ko-KR" altLang="en-US" b="1" dirty="0" smtClean="0"/>
              <a:t>대 대비전략</a:t>
            </a:r>
            <a:r>
              <a:rPr lang="en-US" altLang="ko-KR" b="1" dirty="0" smtClean="0"/>
              <a:t>@</a:t>
            </a:r>
            <a:r>
              <a:rPr lang="ko-KR" altLang="en-US" b="1" dirty="0" err="1" smtClean="0"/>
              <a:t>이범</a:t>
            </a:r>
            <a:r>
              <a:rPr lang="ko-KR" altLang="en-US" b="1" dirty="0" smtClean="0"/>
              <a:t> 서울시 교육청 보좌관 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en-US" altLang="ko-KR" dirty="0" smtClean="0">
                <a:hlinkClick r:id="rId2"/>
              </a:rPr>
              <a:t>http://www.youtube.com/watch?v=KON5fp9e3gQ&amp;feature=related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세상을 바꾸는 시간 </a:t>
            </a:r>
            <a:r>
              <a:rPr lang="en-US" altLang="ko-KR" dirty="0" smtClean="0"/>
              <a:t>15</a:t>
            </a:r>
            <a:r>
              <a:rPr lang="ko-KR" altLang="en-US" dirty="0" smtClean="0"/>
              <a:t>분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키씽킹</a:t>
            </a:r>
            <a:r>
              <a:rPr lang="ko-KR" altLang="en-US" dirty="0" smtClean="0"/>
              <a:t> 벤치마킹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err="1" smtClean="0"/>
              <a:t>세바시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15</a:t>
            </a:r>
            <a:r>
              <a:rPr lang="ko-KR" altLang="en-US" b="1" dirty="0" smtClean="0"/>
              <a:t>분 </a:t>
            </a:r>
            <a:r>
              <a:rPr lang="en-US" altLang="ko-KR" b="1" dirty="0" smtClean="0"/>
              <a:t>26</a:t>
            </a:r>
            <a:r>
              <a:rPr lang="ko-KR" altLang="en-US" b="1" dirty="0" smtClean="0"/>
              <a:t>회 </a:t>
            </a:r>
            <a:r>
              <a:rPr lang="en-US" altLang="ko-KR" b="1" dirty="0" smtClean="0"/>
              <a:t>- </a:t>
            </a:r>
            <a:r>
              <a:rPr lang="ko-KR" altLang="en-US" b="1" dirty="0" smtClean="0"/>
              <a:t>영화제를 알면 세상이 보인다</a:t>
            </a:r>
            <a:r>
              <a:rPr lang="en-US" altLang="ko-KR" b="1" dirty="0" smtClean="0"/>
              <a:t>@</a:t>
            </a:r>
            <a:r>
              <a:rPr lang="ko-KR" altLang="en-US" b="1" dirty="0" smtClean="0"/>
              <a:t>오동진 제천영화제 위원장 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en-US" altLang="ko-KR" dirty="0" smtClean="0">
                <a:hlinkClick r:id="rId2"/>
              </a:rPr>
              <a:t>http://www.youtube.com/watch?v=A-idhCPEZC8&amp;feature=relmfu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1180</Words>
  <Application>Microsoft Office PowerPoint</Application>
  <PresentationFormat>화면 슬라이드 쇼(4:3)</PresentationFormat>
  <Paragraphs>240</Paragraphs>
  <Slides>50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50</vt:i4>
      </vt:variant>
    </vt:vector>
  </HeadingPairs>
  <TitlesOfParts>
    <vt:vector size="51" baseType="lpstr">
      <vt:lpstr>Office 테마</vt:lpstr>
      <vt:lpstr>공부의 비법 세바시 원주북새통  TED 연설기부벤치마킹  나름 가려서 익히기</vt:lpstr>
      <vt:lpstr>벤치마킹 나름 가려서 익히기</vt:lpstr>
      <vt:lpstr>tvN 공부의 비법 Youtube </vt:lpstr>
      <vt:lpstr>tvN 공부의 비법 Youtube </vt:lpstr>
      <vt:lpstr>tvN 공부의 비법 Youtube </vt:lpstr>
      <vt:lpstr>tvN 공부의 비법 Youtube </vt:lpstr>
      <vt:lpstr>세상을 바꾸는 시간 15분  키씽킹 벤치마킹</vt:lpstr>
      <vt:lpstr>세상을 바꾸는 시간 15분  키씽킹 벤치마킹</vt:lpstr>
      <vt:lpstr>세상을 바꾸는 시간 15분  키씽킹 벤치마킹</vt:lpstr>
      <vt:lpstr>세상을 바꾸는 시간 15분  키씽킹 벤치마킹</vt:lpstr>
      <vt:lpstr>세상을 바꾸는 시간 15분  키씽킹 벤치마킹</vt:lpstr>
      <vt:lpstr>세상을 바꾸는 시간 15분  키씽킹 벤치마킹</vt:lpstr>
      <vt:lpstr>세상을 바꾸는 시간 15분  키씽킹 벤치마킹</vt:lpstr>
      <vt:lpstr>세상을 바꾸는 시간 15분  키씽킹 벤치마킹</vt:lpstr>
      <vt:lpstr>세상을 바꾸는 시간 15분  키씽킹 벤치마킹</vt:lpstr>
      <vt:lpstr>세상을 바꾸는 시간 15분  키씽킹 벤치마킹</vt:lpstr>
      <vt:lpstr>세상을 바꾸는 시간 15분  키씽킹 벤치마킹</vt:lpstr>
      <vt:lpstr>세상을 바꾸는 시간 15분  키씽킹 벤치마킹</vt:lpstr>
      <vt:lpstr>세상을 바꾸는 시간 15분  키씽킹 벤치마킹</vt:lpstr>
      <vt:lpstr>세상을 바꾸는 시간 15분  키씽킹 벤치마킹</vt:lpstr>
      <vt:lpstr>세상을 바꾸는 시간 15분  키씽킹 벤치마킹</vt:lpstr>
      <vt:lpstr>세상을 바꾸는 시간 15분  키씽킹 벤치마킹</vt:lpstr>
      <vt:lpstr>세상을 바꾸는 시간 15분  키씽킹 벤치마킹</vt:lpstr>
      <vt:lpstr>세상을 바꾸는 시간 15분  키씽킹 벤치마킹</vt:lpstr>
      <vt:lpstr>세상을 바꾸는 시간 15분  키씽킹 벤치마킹</vt:lpstr>
      <vt:lpstr>세상을 바꾸는 시간 15분  키씽킹 벤치마킹</vt:lpstr>
      <vt:lpstr>세상을 바꾸는 시간 15분  키씽킹 벤치마킹</vt:lpstr>
      <vt:lpstr>세상을 바꾸는 시간 15분  키씽킹 벤치마킹</vt:lpstr>
      <vt:lpstr>세상을 바꾸는 시간 15분  키씽킹 벤치마킹</vt:lpstr>
      <vt:lpstr>세상을 바꾸는 시간 15분  키씽킹 벤치마킹</vt:lpstr>
      <vt:lpstr>세상을 바꾸는 시간 15분  키씽킹 벤치마킹</vt:lpstr>
      <vt:lpstr>세상을 바꾸는 시간 15분  키씽킹 벤치마킹</vt:lpstr>
      <vt:lpstr>세상을 바꾸는 시간 15분  키씽킹 벤치마킹</vt:lpstr>
      <vt:lpstr>세상을 바꾸는 시간 15분  키씽킹 벤치마킹</vt:lpstr>
      <vt:lpstr>세상을 바꾸는 시간 15분  키씽킹 벤치마킹</vt:lpstr>
      <vt:lpstr>세상을 바꾸는 시간 15분  키씽킹 벤치마킹</vt:lpstr>
      <vt:lpstr>세상을 바꾸는 시간 15분  키씽킹 벤치마킹</vt:lpstr>
      <vt:lpstr>세상을 바꾸는 시간 15분  키씽킹 벤치마킹</vt:lpstr>
      <vt:lpstr>세상을 바꾸는 시간 15분  키씽킹 벤치마킹</vt:lpstr>
      <vt:lpstr>원주북새통 벤치마킹</vt:lpstr>
      <vt:lpstr>원주북새통 벤치마킹</vt:lpstr>
      <vt:lpstr> 나를 천재로 만드는 독서법  </vt:lpstr>
      <vt:lpstr>성공하는 사람들의 7가지 습관</vt:lpstr>
      <vt:lpstr>자기주도학습 Youtube</vt:lpstr>
      <vt:lpstr>학습계획서 Youtube</vt:lpstr>
      <vt:lpstr>논술 구술 면접 Youtube</vt:lpstr>
      <vt:lpstr>위대한 밥상,다이어트 Youtube</vt:lpstr>
      <vt:lpstr>위대한 공부법</vt:lpstr>
      <vt:lpstr>포트폴리오</vt:lpstr>
      <vt:lpstr>TED Talks shares 연설기부</vt:lpstr>
    </vt:vector>
  </TitlesOfParts>
  <Company>Samsung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공부의 비법 세바시 벤치마킹 나름익히기</dc:title>
  <dc:creator>SEC</dc:creator>
  <cp:lastModifiedBy>SEC</cp:lastModifiedBy>
  <cp:revision>32</cp:revision>
  <dcterms:created xsi:type="dcterms:W3CDTF">2012-03-15T04:37:17Z</dcterms:created>
  <dcterms:modified xsi:type="dcterms:W3CDTF">2012-03-15T05:46:53Z</dcterms:modified>
</cp:coreProperties>
</file>